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4"/>
    <p:sldMasterId id="2147483683" r:id="rId5"/>
  </p:sldMasterIdLst>
  <p:notesMasterIdLst>
    <p:notesMasterId r:id="rId27"/>
  </p:notesMasterIdLst>
  <p:sldIdLst>
    <p:sldId id="304" r:id="rId6"/>
    <p:sldId id="373" r:id="rId7"/>
    <p:sldId id="376" r:id="rId8"/>
    <p:sldId id="265" r:id="rId9"/>
    <p:sldId id="307" r:id="rId10"/>
    <p:sldId id="364" r:id="rId11"/>
    <p:sldId id="263" r:id="rId12"/>
    <p:sldId id="266" r:id="rId13"/>
    <p:sldId id="267" r:id="rId14"/>
    <p:sldId id="350" r:id="rId15"/>
    <p:sldId id="268" r:id="rId16"/>
    <p:sldId id="269" r:id="rId17"/>
    <p:sldId id="270" r:id="rId18"/>
    <p:sldId id="286" r:id="rId19"/>
    <p:sldId id="279" r:id="rId20"/>
    <p:sldId id="298" r:id="rId21"/>
    <p:sldId id="374" r:id="rId22"/>
    <p:sldId id="375" r:id="rId23"/>
    <p:sldId id="366" r:id="rId24"/>
    <p:sldId id="256" r:id="rId25"/>
    <p:sldId id="297" r:id="rId26"/>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Stijl, licht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86" autoAdjust="0"/>
    <p:restoredTop sz="92923" autoAdjust="0"/>
  </p:normalViewPr>
  <p:slideViewPr>
    <p:cSldViewPr>
      <p:cViewPr varScale="1">
        <p:scale>
          <a:sx n="104" d="100"/>
          <a:sy n="104" d="100"/>
        </p:scale>
        <p:origin x="1664" y="200"/>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4DAC8C-F922-46F7-B470-3F077CCE1DEC}"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567A5B29-99B2-4C3B-902E-19FFA4C50C3A}">
      <dgm:prSet/>
      <dgm:spPr/>
      <dgm:t>
        <a:bodyPr/>
        <a:lstStyle/>
        <a:p>
          <a:r>
            <a:rPr lang="nl-NL" dirty="0"/>
            <a:t>Weet je wat het verschil is tussen voeding en vulling gerelateerd aan de schijf van vijf</a:t>
          </a:r>
          <a:endParaRPr lang="en-US" dirty="0"/>
        </a:p>
      </dgm:t>
    </dgm:pt>
    <dgm:pt modelId="{BD4213E2-FC16-4B73-A4BD-254FDF3282AF}" type="parTrans" cxnId="{0A6AE91D-F05D-4ED8-B0F3-B85521240C8E}">
      <dgm:prSet/>
      <dgm:spPr/>
      <dgm:t>
        <a:bodyPr/>
        <a:lstStyle/>
        <a:p>
          <a:endParaRPr lang="en-US"/>
        </a:p>
      </dgm:t>
    </dgm:pt>
    <dgm:pt modelId="{F61050F5-0603-4C92-8858-7ACF7ED7463B}" type="sibTrans" cxnId="{0A6AE91D-F05D-4ED8-B0F3-B85521240C8E}">
      <dgm:prSet/>
      <dgm:spPr/>
      <dgm:t>
        <a:bodyPr/>
        <a:lstStyle/>
        <a:p>
          <a:endParaRPr lang="en-US"/>
        </a:p>
      </dgm:t>
    </dgm:pt>
    <dgm:pt modelId="{1B4137B7-B50C-43DA-A15F-FC4C0A4E0196}">
      <dgm:prSet/>
      <dgm:spPr/>
      <dgm:t>
        <a:bodyPr/>
        <a:lstStyle/>
        <a:p>
          <a:r>
            <a:rPr lang="nl-NL"/>
            <a:t>Basiskennis over de energiebalans</a:t>
          </a:r>
          <a:endParaRPr lang="en-US"/>
        </a:p>
      </dgm:t>
    </dgm:pt>
    <dgm:pt modelId="{DF083B1D-B47C-4E57-BF85-1E5B39F79A07}" type="parTrans" cxnId="{F43BAD62-C9E8-48F8-A068-1466FE8ED84E}">
      <dgm:prSet/>
      <dgm:spPr/>
      <dgm:t>
        <a:bodyPr/>
        <a:lstStyle/>
        <a:p>
          <a:endParaRPr lang="en-US"/>
        </a:p>
      </dgm:t>
    </dgm:pt>
    <dgm:pt modelId="{9BB45130-5693-4E82-AE05-8FEB67FFB1C2}" type="sibTrans" cxnId="{F43BAD62-C9E8-48F8-A068-1466FE8ED84E}">
      <dgm:prSet/>
      <dgm:spPr/>
      <dgm:t>
        <a:bodyPr/>
        <a:lstStyle/>
        <a:p>
          <a:endParaRPr lang="en-US"/>
        </a:p>
      </dgm:t>
    </dgm:pt>
    <dgm:pt modelId="{849458E8-B7E3-4916-BA48-6C2263E3879D}">
      <dgm:prSet/>
      <dgm:spPr/>
      <dgm:t>
        <a:bodyPr/>
        <a:lstStyle/>
        <a:p>
          <a:r>
            <a:rPr lang="nl-NL"/>
            <a:t>De schijf van vijf uitleggen met concrete voorbeelden.</a:t>
          </a:r>
          <a:endParaRPr lang="en-US"/>
        </a:p>
      </dgm:t>
    </dgm:pt>
    <dgm:pt modelId="{75CBD77B-A71F-4203-A973-03918E87D478}" type="parTrans" cxnId="{BDC1D952-E166-4148-91EB-7650A3E83844}">
      <dgm:prSet/>
      <dgm:spPr/>
      <dgm:t>
        <a:bodyPr/>
        <a:lstStyle/>
        <a:p>
          <a:endParaRPr lang="en-US"/>
        </a:p>
      </dgm:t>
    </dgm:pt>
    <dgm:pt modelId="{D91AA74E-9BBD-4039-BDAE-00A1EE9E792A}" type="sibTrans" cxnId="{BDC1D952-E166-4148-91EB-7650A3E83844}">
      <dgm:prSet/>
      <dgm:spPr/>
      <dgm:t>
        <a:bodyPr/>
        <a:lstStyle/>
        <a:p>
          <a:endParaRPr lang="en-US"/>
        </a:p>
      </dgm:t>
    </dgm:pt>
    <dgm:pt modelId="{DFB4D882-90A9-4946-9ED7-357DFF49C64B}">
      <dgm:prSet/>
      <dgm:spPr/>
      <dgm:t>
        <a:bodyPr/>
        <a:lstStyle/>
        <a:p>
          <a:r>
            <a:rPr lang="nl-NL" dirty="0"/>
            <a:t>De richtlijnen van de schijf van vijf noemen.</a:t>
          </a:r>
          <a:endParaRPr lang="en-US" dirty="0"/>
        </a:p>
      </dgm:t>
    </dgm:pt>
    <dgm:pt modelId="{33E88BBA-934D-41C4-AD0A-CBF56DD798ED}" type="parTrans" cxnId="{8B96A1F8-1710-4507-99DE-9D984590AED3}">
      <dgm:prSet/>
      <dgm:spPr/>
      <dgm:t>
        <a:bodyPr/>
        <a:lstStyle/>
        <a:p>
          <a:endParaRPr lang="en-US"/>
        </a:p>
      </dgm:t>
    </dgm:pt>
    <dgm:pt modelId="{B65EB0C1-A8AB-470A-A79E-7F17A6ADF71E}" type="sibTrans" cxnId="{8B96A1F8-1710-4507-99DE-9D984590AED3}">
      <dgm:prSet/>
      <dgm:spPr/>
      <dgm:t>
        <a:bodyPr/>
        <a:lstStyle/>
        <a:p>
          <a:endParaRPr lang="en-US"/>
        </a:p>
      </dgm:t>
    </dgm:pt>
    <dgm:pt modelId="{3878E196-4C4C-4032-9A45-BC8186D6196D}">
      <dgm:prSet/>
      <dgm:spPr/>
      <dgm:t>
        <a:bodyPr/>
        <a:lstStyle/>
        <a:p>
          <a:r>
            <a:rPr lang="nl-NL" dirty="0"/>
            <a:t>Je eigen voedingspatroon beschrijven en aangeven welke adviezen  het voedingscentrum hierover geeft.</a:t>
          </a:r>
          <a:endParaRPr lang="en-US" dirty="0"/>
        </a:p>
      </dgm:t>
    </dgm:pt>
    <dgm:pt modelId="{925A13AE-393C-438B-BA51-2F9A5FE6811C}" type="parTrans" cxnId="{0FC2A55B-5C23-49BA-BBC5-45A6064215E6}">
      <dgm:prSet/>
      <dgm:spPr/>
      <dgm:t>
        <a:bodyPr/>
        <a:lstStyle/>
        <a:p>
          <a:endParaRPr lang="en-US"/>
        </a:p>
      </dgm:t>
    </dgm:pt>
    <dgm:pt modelId="{B235F1B2-8831-46D0-A95A-AEFA7DBA1212}" type="sibTrans" cxnId="{0FC2A55B-5C23-49BA-BBC5-45A6064215E6}">
      <dgm:prSet/>
      <dgm:spPr/>
      <dgm:t>
        <a:bodyPr/>
        <a:lstStyle/>
        <a:p>
          <a:endParaRPr lang="en-US"/>
        </a:p>
      </dgm:t>
    </dgm:pt>
    <dgm:pt modelId="{E82C0093-469B-463F-A085-AB63F1FDEF94}">
      <dgm:prSet/>
      <dgm:spPr/>
      <dgm:t>
        <a:bodyPr/>
        <a:lstStyle/>
        <a:p>
          <a:r>
            <a:rPr lang="nl-NL"/>
            <a:t>Kan je uitleggen waarom goed slapen goed is voor je gezondheid.</a:t>
          </a:r>
          <a:endParaRPr lang="en-US"/>
        </a:p>
      </dgm:t>
    </dgm:pt>
    <dgm:pt modelId="{81169C33-C03A-46C3-A350-B1C0EC0F9D38}" type="parTrans" cxnId="{AB67FEE3-2833-4E69-904B-DC0D0728A269}">
      <dgm:prSet/>
      <dgm:spPr/>
      <dgm:t>
        <a:bodyPr/>
        <a:lstStyle/>
        <a:p>
          <a:endParaRPr lang="en-US"/>
        </a:p>
      </dgm:t>
    </dgm:pt>
    <dgm:pt modelId="{4FDB8ECE-BDFF-4654-A960-852C758E3163}" type="sibTrans" cxnId="{AB67FEE3-2833-4E69-904B-DC0D0728A269}">
      <dgm:prSet/>
      <dgm:spPr/>
      <dgm:t>
        <a:bodyPr/>
        <a:lstStyle/>
        <a:p>
          <a:endParaRPr lang="en-US"/>
        </a:p>
      </dgm:t>
    </dgm:pt>
    <dgm:pt modelId="{C99704A0-20C2-4A83-97CD-A2F9AC5BBAE5}">
      <dgm:prSet/>
      <dgm:spPr/>
      <dgm:t>
        <a:bodyPr/>
        <a:lstStyle/>
        <a:p>
          <a:r>
            <a:rPr lang="nl-NL"/>
            <a:t>Kan je uitleggen wat beweegrichtlijnen inhouden.</a:t>
          </a:r>
          <a:endParaRPr lang="en-US"/>
        </a:p>
      </dgm:t>
    </dgm:pt>
    <dgm:pt modelId="{CDD34F62-B5AE-4015-8A5D-C53B63301A58}" type="parTrans" cxnId="{8A292ED3-9974-478C-B1C0-9C7476FD601B}">
      <dgm:prSet/>
      <dgm:spPr/>
      <dgm:t>
        <a:bodyPr/>
        <a:lstStyle/>
        <a:p>
          <a:endParaRPr lang="en-US"/>
        </a:p>
      </dgm:t>
    </dgm:pt>
    <dgm:pt modelId="{2B27B72E-F190-409D-A0D2-D8344B4F7CFA}" type="sibTrans" cxnId="{8A292ED3-9974-478C-B1C0-9C7476FD601B}">
      <dgm:prSet/>
      <dgm:spPr/>
      <dgm:t>
        <a:bodyPr/>
        <a:lstStyle/>
        <a:p>
          <a:endParaRPr lang="en-US"/>
        </a:p>
      </dgm:t>
    </dgm:pt>
    <dgm:pt modelId="{66429D36-1CC7-0C44-A89C-ADD71DE022ED}" type="pres">
      <dgm:prSet presAssocID="{F04DAC8C-F922-46F7-B470-3F077CCE1DEC}" presName="diagram" presStyleCnt="0">
        <dgm:presLayoutVars>
          <dgm:dir/>
          <dgm:resizeHandles val="exact"/>
        </dgm:presLayoutVars>
      </dgm:prSet>
      <dgm:spPr/>
    </dgm:pt>
    <dgm:pt modelId="{C0371E6E-6D7F-7D42-9B83-4A250D942083}" type="pres">
      <dgm:prSet presAssocID="{567A5B29-99B2-4C3B-902E-19FFA4C50C3A}" presName="node" presStyleLbl="node1" presStyleIdx="0" presStyleCnt="7">
        <dgm:presLayoutVars>
          <dgm:bulletEnabled val="1"/>
        </dgm:presLayoutVars>
      </dgm:prSet>
      <dgm:spPr/>
    </dgm:pt>
    <dgm:pt modelId="{DD1232C6-D760-3E42-8BDB-AF4134ED142E}" type="pres">
      <dgm:prSet presAssocID="{F61050F5-0603-4C92-8858-7ACF7ED7463B}" presName="sibTrans" presStyleCnt="0"/>
      <dgm:spPr/>
    </dgm:pt>
    <dgm:pt modelId="{9394B150-8CE2-3145-9C2D-F29183994B4B}" type="pres">
      <dgm:prSet presAssocID="{1B4137B7-B50C-43DA-A15F-FC4C0A4E0196}" presName="node" presStyleLbl="node1" presStyleIdx="1" presStyleCnt="7">
        <dgm:presLayoutVars>
          <dgm:bulletEnabled val="1"/>
        </dgm:presLayoutVars>
      </dgm:prSet>
      <dgm:spPr/>
    </dgm:pt>
    <dgm:pt modelId="{DD958E60-0D49-EB4A-A2A6-3B6EC27CB4D7}" type="pres">
      <dgm:prSet presAssocID="{9BB45130-5693-4E82-AE05-8FEB67FFB1C2}" presName="sibTrans" presStyleCnt="0"/>
      <dgm:spPr/>
    </dgm:pt>
    <dgm:pt modelId="{CE52C123-7066-2140-9D99-3BF3F260191D}" type="pres">
      <dgm:prSet presAssocID="{849458E8-B7E3-4916-BA48-6C2263E3879D}" presName="node" presStyleLbl="node1" presStyleIdx="2" presStyleCnt="7">
        <dgm:presLayoutVars>
          <dgm:bulletEnabled val="1"/>
        </dgm:presLayoutVars>
      </dgm:prSet>
      <dgm:spPr/>
    </dgm:pt>
    <dgm:pt modelId="{1C0B7FB9-AA76-A24C-A8A9-EC012C5399C7}" type="pres">
      <dgm:prSet presAssocID="{D91AA74E-9BBD-4039-BDAE-00A1EE9E792A}" presName="sibTrans" presStyleCnt="0"/>
      <dgm:spPr/>
    </dgm:pt>
    <dgm:pt modelId="{2458A2A1-2F7C-6749-9CB4-521CF9EADF94}" type="pres">
      <dgm:prSet presAssocID="{DFB4D882-90A9-4946-9ED7-357DFF49C64B}" presName="node" presStyleLbl="node1" presStyleIdx="3" presStyleCnt="7">
        <dgm:presLayoutVars>
          <dgm:bulletEnabled val="1"/>
        </dgm:presLayoutVars>
      </dgm:prSet>
      <dgm:spPr/>
    </dgm:pt>
    <dgm:pt modelId="{D6F95A5D-2C35-D945-ABDE-5A043763563B}" type="pres">
      <dgm:prSet presAssocID="{B65EB0C1-A8AB-470A-A79E-7F17A6ADF71E}" presName="sibTrans" presStyleCnt="0"/>
      <dgm:spPr/>
    </dgm:pt>
    <dgm:pt modelId="{9D6B1DA4-B3FF-004D-AC2F-BDBD736B5E8F}" type="pres">
      <dgm:prSet presAssocID="{3878E196-4C4C-4032-9A45-BC8186D6196D}" presName="node" presStyleLbl="node1" presStyleIdx="4" presStyleCnt="7">
        <dgm:presLayoutVars>
          <dgm:bulletEnabled val="1"/>
        </dgm:presLayoutVars>
      </dgm:prSet>
      <dgm:spPr/>
    </dgm:pt>
    <dgm:pt modelId="{5F80D8FF-7DF5-314A-9254-EC8DF3B21F4C}" type="pres">
      <dgm:prSet presAssocID="{B235F1B2-8831-46D0-A95A-AEFA7DBA1212}" presName="sibTrans" presStyleCnt="0"/>
      <dgm:spPr/>
    </dgm:pt>
    <dgm:pt modelId="{21F0F123-0078-D44A-9453-892EBA01D9CD}" type="pres">
      <dgm:prSet presAssocID="{E82C0093-469B-463F-A085-AB63F1FDEF94}" presName="node" presStyleLbl="node1" presStyleIdx="5" presStyleCnt="7">
        <dgm:presLayoutVars>
          <dgm:bulletEnabled val="1"/>
        </dgm:presLayoutVars>
      </dgm:prSet>
      <dgm:spPr/>
    </dgm:pt>
    <dgm:pt modelId="{4C1F0A70-B7EC-6E4C-9D13-E17251F28215}" type="pres">
      <dgm:prSet presAssocID="{4FDB8ECE-BDFF-4654-A960-852C758E3163}" presName="sibTrans" presStyleCnt="0"/>
      <dgm:spPr/>
    </dgm:pt>
    <dgm:pt modelId="{389F56FB-495D-B14B-AA1F-D9B6CD4A14F0}" type="pres">
      <dgm:prSet presAssocID="{C99704A0-20C2-4A83-97CD-A2F9AC5BBAE5}" presName="node" presStyleLbl="node1" presStyleIdx="6" presStyleCnt="7">
        <dgm:presLayoutVars>
          <dgm:bulletEnabled val="1"/>
        </dgm:presLayoutVars>
      </dgm:prSet>
      <dgm:spPr/>
    </dgm:pt>
  </dgm:ptLst>
  <dgm:cxnLst>
    <dgm:cxn modelId="{B7CBB81C-196F-F941-8401-55133A21E572}" type="presOf" srcId="{849458E8-B7E3-4916-BA48-6C2263E3879D}" destId="{CE52C123-7066-2140-9D99-3BF3F260191D}" srcOrd="0" destOrd="0" presId="urn:microsoft.com/office/officeart/2005/8/layout/default"/>
    <dgm:cxn modelId="{0A6AE91D-F05D-4ED8-B0F3-B85521240C8E}" srcId="{F04DAC8C-F922-46F7-B470-3F077CCE1DEC}" destId="{567A5B29-99B2-4C3B-902E-19FFA4C50C3A}" srcOrd="0" destOrd="0" parTransId="{BD4213E2-FC16-4B73-A4BD-254FDF3282AF}" sibTransId="{F61050F5-0603-4C92-8858-7ACF7ED7463B}"/>
    <dgm:cxn modelId="{BDC1D952-E166-4148-91EB-7650A3E83844}" srcId="{F04DAC8C-F922-46F7-B470-3F077CCE1DEC}" destId="{849458E8-B7E3-4916-BA48-6C2263E3879D}" srcOrd="2" destOrd="0" parTransId="{75CBD77B-A71F-4203-A973-03918E87D478}" sibTransId="{D91AA74E-9BBD-4039-BDAE-00A1EE9E792A}"/>
    <dgm:cxn modelId="{0FC2A55B-5C23-49BA-BBC5-45A6064215E6}" srcId="{F04DAC8C-F922-46F7-B470-3F077CCE1DEC}" destId="{3878E196-4C4C-4032-9A45-BC8186D6196D}" srcOrd="4" destOrd="0" parTransId="{925A13AE-393C-438B-BA51-2F9A5FE6811C}" sibTransId="{B235F1B2-8831-46D0-A95A-AEFA7DBA1212}"/>
    <dgm:cxn modelId="{F43BAD62-C9E8-48F8-A068-1466FE8ED84E}" srcId="{F04DAC8C-F922-46F7-B470-3F077CCE1DEC}" destId="{1B4137B7-B50C-43DA-A15F-FC4C0A4E0196}" srcOrd="1" destOrd="0" parTransId="{DF083B1D-B47C-4E57-BF85-1E5B39F79A07}" sibTransId="{9BB45130-5693-4E82-AE05-8FEB67FFB1C2}"/>
    <dgm:cxn modelId="{4406087B-7198-2B43-B372-AB05CB8B2296}" type="presOf" srcId="{567A5B29-99B2-4C3B-902E-19FFA4C50C3A}" destId="{C0371E6E-6D7F-7D42-9B83-4A250D942083}" srcOrd="0" destOrd="0" presId="urn:microsoft.com/office/officeart/2005/8/layout/default"/>
    <dgm:cxn modelId="{2C2DC381-7F77-494C-BF55-2BB901B71608}" type="presOf" srcId="{3878E196-4C4C-4032-9A45-BC8186D6196D}" destId="{9D6B1DA4-B3FF-004D-AC2F-BDBD736B5E8F}" srcOrd="0" destOrd="0" presId="urn:microsoft.com/office/officeart/2005/8/layout/default"/>
    <dgm:cxn modelId="{A488DE85-198A-3A46-A921-3DFC1FB05383}" type="presOf" srcId="{1B4137B7-B50C-43DA-A15F-FC4C0A4E0196}" destId="{9394B150-8CE2-3145-9C2D-F29183994B4B}" srcOrd="0" destOrd="0" presId="urn:microsoft.com/office/officeart/2005/8/layout/default"/>
    <dgm:cxn modelId="{448735A5-6AC2-C84C-A523-79046D44EAAC}" type="presOf" srcId="{C99704A0-20C2-4A83-97CD-A2F9AC5BBAE5}" destId="{389F56FB-495D-B14B-AA1F-D9B6CD4A14F0}" srcOrd="0" destOrd="0" presId="urn:microsoft.com/office/officeart/2005/8/layout/default"/>
    <dgm:cxn modelId="{A5BFE5AA-C44E-4142-9247-F827E67166C9}" type="presOf" srcId="{E82C0093-469B-463F-A085-AB63F1FDEF94}" destId="{21F0F123-0078-D44A-9453-892EBA01D9CD}" srcOrd="0" destOrd="0" presId="urn:microsoft.com/office/officeart/2005/8/layout/default"/>
    <dgm:cxn modelId="{5A8A1BB1-17D6-384F-88DD-19572DDF3CEC}" type="presOf" srcId="{F04DAC8C-F922-46F7-B470-3F077CCE1DEC}" destId="{66429D36-1CC7-0C44-A89C-ADD71DE022ED}" srcOrd="0" destOrd="0" presId="urn:microsoft.com/office/officeart/2005/8/layout/default"/>
    <dgm:cxn modelId="{8A292ED3-9974-478C-B1C0-9C7476FD601B}" srcId="{F04DAC8C-F922-46F7-B470-3F077CCE1DEC}" destId="{C99704A0-20C2-4A83-97CD-A2F9AC5BBAE5}" srcOrd="6" destOrd="0" parTransId="{CDD34F62-B5AE-4015-8A5D-C53B63301A58}" sibTransId="{2B27B72E-F190-409D-A0D2-D8344B4F7CFA}"/>
    <dgm:cxn modelId="{AB67FEE3-2833-4E69-904B-DC0D0728A269}" srcId="{F04DAC8C-F922-46F7-B470-3F077CCE1DEC}" destId="{E82C0093-469B-463F-A085-AB63F1FDEF94}" srcOrd="5" destOrd="0" parTransId="{81169C33-C03A-46C3-A350-B1C0EC0F9D38}" sibTransId="{4FDB8ECE-BDFF-4654-A960-852C758E3163}"/>
    <dgm:cxn modelId="{F1D015ED-A25C-2442-BC95-A91E95095EE6}" type="presOf" srcId="{DFB4D882-90A9-4946-9ED7-357DFF49C64B}" destId="{2458A2A1-2F7C-6749-9CB4-521CF9EADF94}" srcOrd="0" destOrd="0" presId="urn:microsoft.com/office/officeart/2005/8/layout/default"/>
    <dgm:cxn modelId="{8B96A1F8-1710-4507-99DE-9D984590AED3}" srcId="{F04DAC8C-F922-46F7-B470-3F077CCE1DEC}" destId="{DFB4D882-90A9-4946-9ED7-357DFF49C64B}" srcOrd="3" destOrd="0" parTransId="{33E88BBA-934D-41C4-AD0A-CBF56DD798ED}" sibTransId="{B65EB0C1-A8AB-470A-A79E-7F17A6ADF71E}"/>
    <dgm:cxn modelId="{70386C86-6EE1-F844-B14D-43187552E1C3}" type="presParOf" srcId="{66429D36-1CC7-0C44-A89C-ADD71DE022ED}" destId="{C0371E6E-6D7F-7D42-9B83-4A250D942083}" srcOrd="0" destOrd="0" presId="urn:microsoft.com/office/officeart/2005/8/layout/default"/>
    <dgm:cxn modelId="{74513C07-35FF-6845-8C7F-A46BE753EB2F}" type="presParOf" srcId="{66429D36-1CC7-0C44-A89C-ADD71DE022ED}" destId="{DD1232C6-D760-3E42-8BDB-AF4134ED142E}" srcOrd="1" destOrd="0" presId="urn:microsoft.com/office/officeart/2005/8/layout/default"/>
    <dgm:cxn modelId="{2F5EBB5E-4576-1844-A84A-E5A616D0B710}" type="presParOf" srcId="{66429D36-1CC7-0C44-A89C-ADD71DE022ED}" destId="{9394B150-8CE2-3145-9C2D-F29183994B4B}" srcOrd="2" destOrd="0" presId="urn:microsoft.com/office/officeart/2005/8/layout/default"/>
    <dgm:cxn modelId="{450065A4-44DB-2248-8C90-D312F66A15C7}" type="presParOf" srcId="{66429D36-1CC7-0C44-A89C-ADD71DE022ED}" destId="{DD958E60-0D49-EB4A-A2A6-3B6EC27CB4D7}" srcOrd="3" destOrd="0" presId="urn:microsoft.com/office/officeart/2005/8/layout/default"/>
    <dgm:cxn modelId="{2B3E4F56-666B-2741-ADB3-30733D8FDDBB}" type="presParOf" srcId="{66429D36-1CC7-0C44-A89C-ADD71DE022ED}" destId="{CE52C123-7066-2140-9D99-3BF3F260191D}" srcOrd="4" destOrd="0" presId="urn:microsoft.com/office/officeart/2005/8/layout/default"/>
    <dgm:cxn modelId="{C2B6A7D3-B757-514F-B40E-F9D122351657}" type="presParOf" srcId="{66429D36-1CC7-0C44-A89C-ADD71DE022ED}" destId="{1C0B7FB9-AA76-A24C-A8A9-EC012C5399C7}" srcOrd="5" destOrd="0" presId="urn:microsoft.com/office/officeart/2005/8/layout/default"/>
    <dgm:cxn modelId="{A7FA009F-1D11-514F-A81E-AF824A1F6140}" type="presParOf" srcId="{66429D36-1CC7-0C44-A89C-ADD71DE022ED}" destId="{2458A2A1-2F7C-6749-9CB4-521CF9EADF94}" srcOrd="6" destOrd="0" presId="urn:microsoft.com/office/officeart/2005/8/layout/default"/>
    <dgm:cxn modelId="{637C0D86-CA43-8F4C-80BA-5D52DB0B87DF}" type="presParOf" srcId="{66429D36-1CC7-0C44-A89C-ADD71DE022ED}" destId="{D6F95A5D-2C35-D945-ABDE-5A043763563B}" srcOrd="7" destOrd="0" presId="urn:microsoft.com/office/officeart/2005/8/layout/default"/>
    <dgm:cxn modelId="{0148C107-1460-6748-AA4C-211987A3B967}" type="presParOf" srcId="{66429D36-1CC7-0C44-A89C-ADD71DE022ED}" destId="{9D6B1DA4-B3FF-004D-AC2F-BDBD736B5E8F}" srcOrd="8" destOrd="0" presId="urn:microsoft.com/office/officeart/2005/8/layout/default"/>
    <dgm:cxn modelId="{6E3C4608-9564-6648-AFE1-9626D64DFC0A}" type="presParOf" srcId="{66429D36-1CC7-0C44-A89C-ADD71DE022ED}" destId="{5F80D8FF-7DF5-314A-9254-EC8DF3B21F4C}" srcOrd="9" destOrd="0" presId="urn:microsoft.com/office/officeart/2005/8/layout/default"/>
    <dgm:cxn modelId="{A54F321A-1184-354C-A5C4-66637E7E2816}" type="presParOf" srcId="{66429D36-1CC7-0C44-A89C-ADD71DE022ED}" destId="{21F0F123-0078-D44A-9453-892EBA01D9CD}" srcOrd="10" destOrd="0" presId="urn:microsoft.com/office/officeart/2005/8/layout/default"/>
    <dgm:cxn modelId="{5C030D7E-2228-7E41-BE37-9EC8C8F2AA6B}" type="presParOf" srcId="{66429D36-1CC7-0C44-A89C-ADD71DE022ED}" destId="{4C1F0A70-B7EC-6E4C-9D13-E17251F28215}" srcOrd="11" destOrd="0" presId="urn:microsoft.com/office/officeart/2005/8/layout/default"/>
    <dgm:cxn modelId="{B6501B3F-D42D-8B41-948A-D431634C5C83}" type="presParOf" srcId="{66429D36-1CC7-0C44-A89C-ADD71DE022ED}" destId="{389F56FB-495D-B14B-AA1F-D9B6CD4A14F0}"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371E6E-6D7F-7D42-9B83-4A250D942083}">
      <dsp:nvSpPr>
        <dsp:cNvPr id="0" name=""/>
        <dsp:cNvSpPr/>
      </dsp:nvSpPr>
      <dsp:spPr>
        <a:xfrm>
          <a:off x="155882" y="2646"/>
          <a:ext cx="2177827" cy="130669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l-NL" sz="1500" kern="1200" dirty="0"/>
            <a:t>Weet je wat het verschil is tussen voeding en vulling gerelateerd aan de schijf van vijf</a:t>
          </a:r>
          <a:endParaRPr lang="en-US" sz="1500" kern="1200" dirty="0"/>
        </a:p>
      </dsp:txBody>
      <dsp:txXfrm>
        <a:off x="155882" y="2646"/>
        <a:ext cx="2177827" cy="1306696"/>
      </dsp:txXfrm>
    </dsp:sp>
    <dsp:sp modelId="{9394B150-8CE2-3145-9C2D-F29183994B4B}">
      <dsp:nvSpPr>
        <dsp:cNvPr id="0" name=""/>
        <dsp:cNvSpPr/>
      </dsp:nvSpPr>
      <dsp:spPr>
        <a:xfrm>
          <a:off x="2551492" y="2646"/>
          <a:ext cx="2177827" cy="1306696"/>
        </a:xfrm>
        <a:prstGeom prst="rect">
          <a:avLst/>
        </a:prstGeom>
        <a:solidFill>
          <a:schemeClr val="accent2">
            <a:hueOff val="-242561"/>
            <a:satOff val="-13988"/>
            <a:lumOff val="14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l-NL" sz="1500" kern="1200"/>
            <a:t>Basiskennis over de energiebalans</a:t>
          </a:r>
          <a:endParaRPr lang="en-US" sz="1500" kern="1200"/>
        </a:p>
      </dsp:txBody>
      <dsp:txXfrm>
        <a:off x="2551492" y="2646"/>
        <a:ext cx="2177827" cy="1306696"/>
      </dsp:txXfrm>
    </dsp:sp>
    <dsp:sp modelId="{CE52C123-7066-2140-9D99-3BF3F260191D}">
      <dsp:nvSpPr>
        <dsp:cNvPr id="0" name=""/>
        <dsp:cNvSpPr/>
      </dsp:nvSpPr>
      <dsp:spPr>
        <a:xfrm>
          <a:off x="155882" y="1527125"/>
          <a:ext cx="2177827" cy="1306696"/>
        </a:xfrm>
        <a:prstGeom prst="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l-NL" sz="1500" kern="1200"/>
            <a:t>De schijf van vijf uitleggen met concrete voorbeelden.</a:t>
          </a:r>
          <a:endParaRPr lang="en-US" sz="1500" kern="1200"/>
        </a:p>
      </dsp:txBody>
      <dsp:txXfrm>
        <a:off x="155882" y="1527125"/>
        <a:ext cx="2177827" cy="1306696"/>
      </dsp:txXfrm>
    </dsp:sp>
    <dsp:sp modelId="{2458A2A1-2F7C-6749-9CB4-521CF9EADF94}">
      <dsp:nvSpPr>
        <dsp:cNvPr id="0" name=""/>
        <dsp:cNvSpPr/>
      </dsp:nvSpPr>
      <dsp:spPr>
        <a:xfrm>
          <a:off x="2551492" y="1527125"/>
          <a:ext cx="2177827" cy="1306696"/>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l-NL" sz="1500" kern="1200" dirty="0"/>
            <a:t>De richtlijnen van de schijf van vijf noemen.</a:t>
          </a:r>
          <a:endParaRPr lang="en-US" sz="1500" kern="1200" dirty="0"/>
        </a:p>
      </dsp:txBody>
      <dsp:txXfrm>
        <a:off x="2551492" y="1527125"/>
        <a:ext cx="2177827" cy="1306696"/>
      </dsp:txXfrm>
    </dsp:sp>
    <dsp:sp modelId="{9D6B1DA4-B3FF-004D-AC2F-BDBD736B5E8F}">
      <dsp:nvSpPr>
        <dsp:cNvPr id="0" name=""/>
        <dsp:cNvSpPr/>
      </dsp:nvSpPr>
      <dsp:spPr>
        <a:xfrm>
          <a:off x="155882" y="3051604"/>
          <a:ext cx="2177827" cy="1306696"/>
        </a:xfrm>
        <a:prstGeom prst="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l-NL" sz="1500" kern="1200" dirty="0"/>
            <a:t>Je eigen voedingspatroon beschrijven en aangeven welke adviezen  het voedingscentrum hierover geeft.</a:t>
          </a:r>
          <a:endParaRPr lang="en-US" sz="1500" kern="1200" dirty="0"/>
        </a:p>
      </dsp:txBody>
      <dsp:txXfrm>
        <a:off x="155882" y="3051604"/>
        <a:ext cx="2177827" cy="1306696"/>
      </dsp:txXfrm>
    </dsp:sp>
    <dsp:sp modelId="{21F0F123-0078-D44A-9453-892EBA01D9CD}">
      <dsp:nvSpPr>
        <dsp:cNvPr id="0" name=""/>
        <dsp:cNvSpPr/>
      </dsp:nvSpPr>
      <dsp:spPr>
        <a:xfrm>
          <a:off x="2551492" y="3051604"/>
          <a:ext cx="2177827" cy="1306696"/>
        </a:xfrm>
        <a:prstGeom prst="rect">
          <a:avLst/>
        </a:prstGeom>
        <a:solidFill>
          <a:schemeClr val="accent2">
            <a:hueOff val="-1212803"/>
            <a:satOff val="-69940"/>
            <a:lumOff val="7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l-NL" sz="1500" kern="1200"/>
            <a:t>Kan je uitleggen waarom goed slapen goed is voor je gezondheid.</a:t>
          </a:r>
          <a:endParaRPr lang="en-US" sz="1500" kern="1200"/>
        </a:p>
      </dsp:txBody>
      <dsp:txXfrm>
        <a:off x="2551492" y="3051604"/>
        <a:ext cx="2177827" cy="1306696"/>
      </dsp:txXfrm>
    </dsp:sp>
    <dsp:sp modelId="{389F56FB-495D-B14B-AA1F-D9B6CD4A14F0}">
      <dsp:nvSpPr>
        <dsp:cNvPr id="0" name=""/>
        <dsp:cNvSpPr/>
      </dsp:nvSpPr>
      <dsp:spPr>
        <a:xfrm>
          <a:off x="1353687" y="4576083"/>
          <a:ext cx="2177827" cy="1306696"/>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l-NL" sz="1500" kern="1200"/>
            <a:t>Kan je uitleggen wat beweegrichtlijnen inhouden.</a:t>
          </a:r>
          <a:endParaRPr lang="en-US" sz="1500" kern="1200"/>
        </a:p>
      </dsp:txBody>
      <dsp:txXfrm>
        <a:off x="1353687" y="4576083"/>
        <a:ext cx="2177827" cy="130669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CEDB85-33FC-4A69-9DFD-136F81759AA9}" type="datetimeFigureOut">
              <a:rPr lang="nl-NL" smtClean="0"/>
              <a:t>16-09-20</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B2F546-1CA4-44C8-AEED-2ACB78C014E5}" type="slidenum">
              <a:rPr lang="nl-NL" smtClean="0"/>
              <a:t>‹nr.›</a:t>
            </a:fld>
            <a:endParaRPr lang="nl-NL"/>
          </a:p>
        </p:txBody>
      </p:sp>
    </p:spTree>
    <p:extLst>
      <p:ext uri="{BB962C8B-B14F-4D97-AF65-F5344CB8AC3E}">
        <p14:creationId xmlns:p14="http://schemas.microsoft.com/office/powerpoint/2010/main" val="1767252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Verschil zakje suiker in een glas water en bijvoorbeeld  havermout in een glas water.</a:t>
            </a:r>
          </a:p>
          <a:p>
            <a:r>
              <a:rPr lang="nl-NL" dirty="0"/>
              <a:t>Dat is hetzelfde wat er in je lichaam gebeurt.</a:t>
            </a:r>
          </a:p>
          <a:p>
            <a:r>
              <a:rPr lang="nl-NL" dirty="0"/>
              <a:t>Uitleg volgende plaatje suikerspiegel</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3E7C2F-52BD-DF45-BD4B-943437DEF82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5245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Suikerdip bestaat echt. Bij bijv. snoep of frisdrank krijg je enorm veel suiker binnen. Dan maak je lichaam zoveel insuline aan dat je bloedsuikerspiegel te laag wordt. Hersen onvoldoende suiker word je sloom. Gevolg meer trek in zoet. Effect heb je met langzame koolhydraten </a:t>
            </a:r>
            <a:r>
              <a:rPr lang="nl-NL"/>
              <a:t>nagenoeg niet..</a:t>
            </a: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8C451-1076-AD40-B949-51FF5B40C09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718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8C451-1076-AD40-B949-51FF5B40C09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732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Slapen en ademhaling filmpje Faye 15 minuten</a:t>
            </a:r>
          </a:p>
        </p:txBody>
      </p:sp>
      <p:sp>
        <p:nvSpPr>
          <p:cNvPr id="4" name="Tijdelijke aanduiding voor dianummer 3"/>
          <p:cNvSpPr>
            <a:spLocks noGrp="1"/>
          </p:cNvSpPr>
          <p:nvPr>
            <p:ph type="sldNum" sz="quarter" idx="5"/>
          </p:nvPr>
        </p:nvSpPr>
        <p:spPr/>
        <p:txBody>
          <a:bodyPr/>
          <a:lstStyle/>
          <a:p>
            <a:fld id="{9C2EA5B7-1DAE-9B4D-A466-B1D279E484C5}" type="slidenum">
              <a:rPr lang="nl-NL" smtClean="0"/>
              <a:t>17</a:t>
            </a:fld>
            <a:endParaRPr lang="nl-NL"/>
          </a:p>
        </p:txBody>
      </p:sp>
    </p:spTree>
    <p:extLst>
      <p:ext uri="{BB962C8B-B14F-4D97-AF65-F5344CB8AC3E}">
        <p14:creationId xmlns:p14="http://schemas.microsoft.com/office/powerpoint/2010/main" val="377516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b="0" i="0" u="none" strike="noStrike"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09B2F546-1CA4-44C8-AEED-2ACB78C014E5}" type="slidenum">
              <a:rPr lang="nl-NL" smtClean="0"/>
              <a:t>21</a:t>
            </a:fld>
            <a:endParaRPr lang="nl-NL"/>
          </a:p>
        </p:txBody>
      </p:sp>
    </p:spTree>
    <p:extLst>
      <p:ext uri="{BB962C8B-B14F-4D97-AF65-F5344CB8AC3E}">
        <p14:creationId xmlns:p14="http://schemas.microsoft.com/office/powerpoint/2010/main" val="1671038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9392B0-E28D-BC43-B026-9C9FEF30B798}"/>
              </a:ext>
            </a:extLst>
          </p:cNvPr>
          <p:cNvSpPr>
            <a:spLocks noGrp="1"/>
          </p:cNvSpPr>
          <p:nvPr>
            <p:ph type="ctrTitle"/>
          </p:nvPr>
        </p:nvSpPr>
        <p:spPr>
          <a:xfrm>
            <a:off x="1143000" y="1122363"/>
            <a:ext cx="6858000" cy="2387600"/>
          </a:xfrm>
        </p:spPr>
        <p:txBody>
          <a:bodyPr anchor="b"/>
          <a:lstStyle>
            <a:lvl1pPr algn="ctr">
              <a:defRPr sz="4500"/>
            </a:lvl1pPr>
          </a:lstStyle>
          <a:p>
            <a:r>
              <a:rPr lang="nl-NL"/>
              <a:t>Klik om stijl te bewerken</a:t>
            </a:r>
          </a:p>
        </p:txBody>
      </p:sp>
      <p:sp>
        <p:nvSpPr>
          <p:cNvPr id="3" name="Ondertitel 2">
            <a:extLst>
              <a:ext uri="{FF2B5EF4-FFF2-40B4-BE49-F238E27FC236}">
                <a16:creationId xmlns:a16="http://schemas.microsoft.com/office/drawing/2014/main" id="{50E725A9-7B71-B34D-A22F-0A56717D60A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0016AF32-EDF0-9D4C-9A0B-CD8082E5B6F5}"/>
              </a:ext>
            </a:extLst>
          </p:cNvPr>
          <p:cNvSpPr>
            <a:spLocks noGrp="1"/>
          </p:cNvSpPr>
          <p:nvPr>
            <p:ph type="dt" sz="half" idx="10"/>
          </p:nvPr>
        </p:nvSpPr>
        <p:spPr/>
        <p:txBody>
          <a:bodyPr/>
          <a:lstStyle/>
          <a:p>
            <a:fld id="{6976860D-70B9-4387-B7D1-1CB2A52799CB}" type="datetimeFigureOut">
              <a:rPr lang="nl-NL" smtClean="0"/>
              <a:t>16-09-20</a:t>
            </a:fld>
            <a:endParaRPr lang="nl-NL"/>
          </a:p>
        </p:txBody>
      </p:sp>
      <p:sp>
        <p:nvSpPr>
          <p:cNvPr id="5" name="Tijdelijke aanduiding voor voettekst 4">
            <a:extLst>
              <a:ext uri="{FF2B5EF4-FFF2-40B4-BE49-F238E27FC236}">
                <a16:creationId xmlns:a16="http://schemas.microsoft.com/office/drawing/2014/main" id="{17FC2F05-1F0E-524A-AE83-7333E3E92D5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27A992C-40EC-2640-8BA6-44A43E0EFDE2}"/>
              </a:ext>
            </a:extLst>
          </p:cNvPr>
          <p:cNvSpPr>
            <a:spLocks noGrp="1"/>
          </p:cNvSpPr>
          <p:nvPr>
            <p:ph type="sldNum" sz="quarter" idx="12"/>
          </p:nvPr>
        </p:nvSpPr>
        <p:spPr/>
        <p:txBody>
          <a:bodyPr/>
          <a:lstStyle/>
          <a:p>
            <a:fld id="{A4586777-C33B-46BC-84AC-9B65F04E365D}" type="slidenum">
              <a:rPr lang="nl-NL" smtClean="0"/>
              <a:t>‹nr.›</a:t>
            </a:fld>
            <a:endParaRPr lang="nl-NL"/>
          </a:p>
        </p:txBody>
      </p:sp>
    </p:spTree>
    <p:extLst>
      <p:ext uri="{BB962C8B-B14F-4D97-AF65-F5344CB8AC3E}">
        <p14:creationId xmlns:p14="http://schemas.microsoft.com/office/powerpoint/2010/main" val="1479131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68DF3-E992-C644-BB19-6D4FDCFC91EF}"/>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66F04A27-F54C-3C41-A526-81981D66E57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C27A4DC-BE24-254C-BA3E-854E3AC7C22A}"/>
              </a:ext>
            </a:extLst>
          </p:cNvPr>
          <p:cNvSpPr>
            <a:spLocks noGrp="1"/>
          </p:cNvSpPr>
          <p:nvPr>
            <p:ph type="dt" sz="half" idx="10"/>
          </p:nvPr>
        </p:nvSpPr>
        <p:spPr/>
        <p:txBody>
          <a:bodyPr/>
          <a:lstStyle/>
          <a:p>
            <a:fld id="{6976860D-70B9-4387-B7D1-1CB2A52799CB}" type="datetimeFigureOut">
              <a:rPr lang="nl-NL" smtClean="0"/>
              <a:t>16-09-20</a:t>
            </a:fld>
            <a:endParaRPr lang="nl-NL"/>
          </a:p>
        </p:txBody>
      </p:sp>
      <p:sp>
        <p:nvSpPr>
          <p:cNvPr id="5" name="Tijdelijke aanduiding voor voettekst 4">
            <a:extLst>
              <a:ext uri="{FF2B5EF4-FFF2-40B4-BE49-F238E27FC236}">
                <a16:creationId xmlns:a16="http://schemas.microsoft.com/office/drawing/2014/main" id="{897A1D1C-04C5-9142-99BC-ED8127A69CC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CCE64D-B96D-3C4B-AEB3-AB1B6CE8B009}"/>
              </a:ext>
            </a:extLst>
          </p:cNvPr>
          <p:cNvSpPr>
            <a:spLocks noGrp="1"/>
          </p:cNvSpPr>
          <p:nvPr>
            <p:ph type="sldNum" sz="quarter" idx="12"/>
          </p:nvPr>
        </p:nvSpPr>
        <p:spPr/>
        <p:txBody>
          <a:bodyPr/>
          <a:lstStyle/>
          <a:p>
            <a:fld id="{A4586777-C33B-46BC-84AC-9B65F04E365D}" type="slidenum">
              <a:rPr lang="nl-NL" smtClean="0"/>
              <a:t>‹nr.›</a:t>
            </a:fld>
            <a:endParaRPr lang="nl-NL"/>
          </a:p>
        </p:txBody>
      </p:sp>
    </p:spTree>
    <p:extLst>
      <p:ext uri="{BB962C8B-B14F-4D97-AF65-F5344CB8AC3E}">
        <p14:creationId xmlns:p14="http://schemas.microsoft.com/office/powerpoint/2010/main" val="909531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ACDBAC07-95D8-1C4E-BFB2-E3387C651194}"/>
              </a:ext>
            </a:extLst>
          </p:cNvPr>
          <p:cNvSpPr>
            <a:spLocks noGrp="1"/>
          </p:cNvSpPr>
          <p:nvPr>
            <p:ph type="title" orient="vert"/>
          </p:nvPr>
        </p:nvSpPr>
        <p:spPr>
          <a:xfrm>
            <a:off x="6543675" y="365125"/>
            <a:ext cx="1971675"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469C662-86F3-024C-8660-CDF5E45B5576}"/>
              </a:ext>
            </a:extLst>
          </p:cNvPr>
          <p:cNvSpPr>
            <a:spLocks noGrp="1"/>
          </p:cNvSpPr>
          <p:nvPr>
            <p:ph type="body" orient="vert" idx="1"/>
          </p:nvPr>
        </p:nvSpPr>
        <p:spPr>
          <a:xfrm>
            <a:off x="628650" y="365125"/>
            <a:ext cx="5800725"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EC0C620-09FB-1B4E-9054-6AC89E79EC02}"/>
              </a:ext>
            </a:extLst>
          </p:cNvPr>
          <p:cNvSpPr>
            <a:spLocks noGrp="1"/>
          </p:cNvSpPr>
          <p:nvPr>
            <p:ph type="dt" sz="half" idx="10"/>
          </p:nvPr>
        </p:nvSpPr>
        <p:spPr/>
        <p:txBody>
          <a:bodyPr/>
          <a:lstStyle/>
          <a:p>
            <a:fld id="{6976860D-70B9-4387-B7D1-1CB2A52799CB}" type="datetimeFigureOut">
              <a:rPr lang="nl-NL" smtClean="0"/>
              <a:t>16-09-20</a:t>
            </a:fld>
            <a:endParaRPr lang="nl-NL"/>
          </a:p>
        </p:txBody>
      </p:sp>
      <p:sp>
        <p:nvSpPr>
          <p:cNvPr id="5" name="Tijdelijke aanduiding voor voettekst 4">
            <a:extLst>
              <a:ext uri="{FF2B5EF4-FFF2-40B4-BE49-F238E27FC236}">
                <a16:creationId xmlns:a16="http://schemas.microsoft.com/office/drawing/2014/main" id="{B9D6B9A5-F142-6243-A057-20A184803E5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06F97C0-FEF1-D044-BD06-96DD9F7CEA6B}"/>
              </a:ext>
            </a:extLst>
          </p:cNvPr>
          <p:cNvSpPr>
            <a:spLocks noGrp="1"/>
          </p:cNvSpPr>
          <p:nvPr>
            <p:ph type="sldNum" sz="quarter" idx="12"/>
          </p:nvPr>
        </p:nvSpPr>
        <p:spPr/>
        <p:txBody>
          <a:bodyPr/>
          <a:lstStyle/>
          <a:p>
            <a:fld id="{A4586777-C33B-46BC-84AC-9B65F04E365D}" type="slidenum">
              <a:rPr lang="nl-NL" smtClean="0"/>
              <a:t>‹nr.›</a:t>
            </a:fld>
            <a:endParaRPr lang="nl-NL"/>
          </a:p>
        </p:txBody>
      </p:sp>
    </p:spTree>
    <p:extLst>
      <p:ext uri="{BB962C8B-B14F-4D97-AF65-F5344CB8AC3E}">
        <p14:creationId xmlns:p14="http://schemas.microsoft.com/office/powerpoint/2010/main" val="718968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ED04DE-392E-6E44-B96B-72E14A382556}"/>
              </a:ext>
            </a:extLst>
          </p:cNvPr>
          <p:cNvSpPr>
            <a:spLocks noGrp="1"/>
          </p:cNvSpPr>
          <p:nvPr>
            <p:ph type="ctrTitle"/>
          </p:nvPr>
        </p:nvSpPr>
        <p:spPr>
          <a:xfrm>
            <a:off x="1143000" y="1122363"/>
            <a:ext cx="6858000" cy="2387600"/>
          </a:xfrm>
        </p:spPr>
        <p:txBody>
          <a:bodyPr anchor="b"/>
          <a:lstStyle>
            <a:lvl1pPr algn="ctr">
              <a:defRPr sz="4500"/>
            </a:lvl1pPr>
          </a:lstStyle>
          <a:p>
            <a:r>
              <a:rPr lang="nl-NL"/>
              <a:t>Klik om stijl te bewerken</a:t>
            </a:r>
          </a:p>
        </p:txBody>
      </p:sp>
      <p:sp>
        <p:nvSpPr>
          <p:cNvPr id="3" name="Ondertitel 2">
            <a:extLst>
              <a:ext uri="{FF2B5EF4-FFF2-40B4-BE49-F238E27FC236}">
                <a16:creationId xmlns:a16="http://schemas.microsoft.com/office/drawing/2014/main" id="{8CA05C62-F4EC-7B4C-BF18-224922BA3F9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33F5AD1-E06D-EF46-B171-E1362D41A782}"/>
              </a:ext>
            </a:extLst>
          </p:cNvPr>
          <p:cNvSpPr>
            <a:spLocks noGrp="1"/>
          </p:cNvSpPr>
          <p:nvPr>
            <p:ph type="dt" sz="half" idx="10"/>
          </p:nvPr>
        </p:nvSpPr>
        <p:spPr/>
        <p:txBody>
          <a:bodyPr/>
          <a:lstStyle/>
          <a:p>
            <a:fld id="{B61BEF0D-F0BB-DE4B-95CE-6DB70DBA9567}" type="datetimeFigureOut">
              <a:rPr lang="en-US" smtClean="0"/>
              <a:pPr/>
              <a:t>9/16/20</a:t>
            </a:fld>
            <a:endParaRPr lang="en-US"/>
          </a:p>
        </p:txBody>
      </p:sp>
      <p:sp>
        <p:nvSpPr>
          <p:cNvPr id="5" name="Tijdelijke aanduiding voor voettekst 4">
            <a:extLst>
              <a:ext uri="{FF2B5EF4-FFF2-40B4-BE49-F238E27FC236}">
                <a16:creationId xmlns:a16="http://schemas.microsoft.com/office/drawing/2014/main" id="{CB6B98BA-DC11-B944-A19B-DA7436A4A0B2}"/>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77594639-E0CE-6244-A00A-23EC51860E00}"/>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1838040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489E54-86D2-9649-8EAF-72FBB7B29EF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1DC0FCF-7F33-6D47-BFB0-F92CA54EEF81}"/>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75C1001-501B-E848-957C-C4E7FBFAE69E}"/>
              </a:ext>
            </a:extLst>
          </p:cNvPr>
          <p:cNvSpPr>
            <a:spLocks noGrp="1"/>
          </p:cNvSpPr>
          <p:nvPr>
            <p:ph type="dt" sz="half" idx="10"/>
          </p:nvPr>
        </p:nvSpPr>
        <p:spPr/>
        <p:txBody>
          <a:bodyPr/>
          <a:lstStyle/>
          <a:p>
            <a:fld id="{B61BEF0D-F0BB-DE4B-95CE-6DB70DBA9567}" type="datetimeFigureOut">
              <a:rPr lang="en-US" smtClean="0"/>
              <a:pPr/>
              <a:t>9/16/20</a:t>
            </a:fld>
            <a:endParaRPr lang="en-US"/>
          </a:p>
        </p:txBody>
      </p:sp>
      <p:sp>
        <p:nvSpPr>
          <p:cNvPr id="5" name="Tijdelijke aanduiding voor voettekst 4">
            <a:extLst>
              <a:ext uri="{FF2B5EF4-FFF2-40B4-BE49-F238E27FC236}">
                <a16:creationId xmlns:a16="http://schemas.microsoft.com/office/drawing/2014/main" id="{D4D56563-9434-324B-8A81-786EDEDF70F3}"/>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B586B4EA-AF9D-C541-9240-231FADCE724F}"/>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674938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4CA74A-BAB8-B840-AF7B-87920B509D8A}"/>
              </a:ext>
            </a:extLst>
          </p:cNvPr>
          <p:cNvSpPr>
            <a:spLocks noGrp="1"/>
          </p:cNvSpPr>
          <p:nvPr>
            <p:ph type="title"/>
          </p:nvPr>
        </p:nvSpPr>
        <p:spPr>
          <a:xfrm>
            <a:off x="623888" y="1709739"/>
            <a:ext cx="7886700" cy="2852737"/>
          </a:xfrm>
        </p:spPr>
        <p:txBody>
          <a:bodyPr anchor="b"/>
          <a:lstStyle>
            <a:lvl1pPr>
              <a:defRPr sz="4500"/>
            </a:lvl1pPr>
          </a:lstStyle>
          <a:p>
            <a:r>
              <a:rPr lang="nl-NL"/>
              <a:t>Klik om stijl te bewerken</a:t>
            </a:r>
          </a:p>
        </p:txBody>
      </p:sp>
      <p:sp>
        <p:nvSpPr>
          <p:cNvPr id="3" name="Tijdelijke aanduiding voor tekst 2">
            <a:extLst>
              <a:ext uri="{FF2B5EF4-FFF2-40B4-BE49-F238E27FC236}">
                <a16:creationId xmlns:a16="http://schemas.microsoft.com/office/drawing/2014/main" id="{684C4380-2C96-5948-AE00-D87256479A6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638E829-6B12-B740-BD4A-5B91922FAE77}"/>
              </a:ext>
            </a:extLst>
          </p:cNvPr>
          <p:cNvSpPr>
            <a:spLocks noGrp="1"/>
          </p:cNvSpPr>
          <p:nvPr>
            <p:ph type="dt" sz="half" idx="10"/>
          </p:nvPr>
        </p:nvSpPr>
        <p:spPr/>
        <p:txBody>
          <a:bodyPr/>
          <a:lstStyle/>
          <a:p>
            <a:fld id="{B61BEF0D-F0BB-DE4B-95CE-6DB70DBA9567}" type="datetimeFigureOut">
              <a:rPr lang="en-US" smtClean="0"/>
              <a:pPr/>
              <a:t>9/16/20</a:t>
            </a:fld>
            <a:endParaRPr lang="en-US"/>
          </a:p>
        </p:txBody>
      </p:sp>
      <p:sp>
        <p:nvSpPr>
          <p:cNvPr id="5" name="Tijdelijke aanduiding voor voettekst 4">
            <a:extLst>
              <a:ext uri="{FF2B5EF4-FFF2-40B4-BE49-F238E27FC236}">
                <a16:creationId xmlns:a16="http://schemas.microsoft.com/office/drawing/2014/main" id="{2203E7E6-01C4-3044-803C-8407D2C06531}"/>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D2A8A7D8-EA5B-3F4C-A97F-95D81F71ED9E}"/>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3549858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D05E08-BA81-BD4F-A010-AA419643980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21612E9-1E61-3341-B56F-A07A2979AE61}"/>
              </a:ext>
            </a:extLst>
          </p:cNvPr>
          <p:cNvSpPr>
            <a:spLocks noGrp="1"/>
          </p:cNvSpPr>
          <p:nvPr>
            <p:ph sz="half" idx="1"/>
          </p:nvPr>
        </p:nvSpPr>
        <p:spPr>
          <a:xfrm>
            <a:off x="6286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565A59C9-602A-CE4B-984F-837A2A08B75F}"/>
              </a:ext>
            </a:extLst>
          </p:cNvPr>
          <p:cNvSpPr>
            <a:spLocks noGrp="1"/>
          </p:cNvSpPr>
          <p:nvPr>
            <p:ph sz="half" idx="2"/>
          </p:nvPr>
        </p:nvSpPr>
        <p:spPr>
          <a:xfrm>
            <a:off x="46291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4067E957-1955-ED43-B869-7911BECE13FB}"/>
              </a:ext>
            </a:extLst>
          </p:cNvPr>
          <p:cNvSpPr>
            <a:spLocks noGrp="1"/>
          </p:cNvSpPr>
          <p:nvPr>
            <p:ph type="dt" sz="half" idx="10"/>
          </p:nvPr>
        </p:nvSpPr>
        <p:spPr/>
        <p:txBody>
          <a:bodyPr/>
          <a:lstStyle/>
          <a:p>
            <a:fld id="{B61BEF0D-F0BB-DE4B-95CE-6DB70DBA9567}" type="datetimeFigureOut">
              <a:rPr lang="en-US" smtClean="0"/>
              <a:pPr/>
              <a:t>9/16/20</a:t>
            </a:fld>
            <a:endParaRPr lang="en-US"/>
          </a:p>
        </p:txBody>
      </p:sp>
      <p:sp>
        <p:nvSpPr>
          <p:cNvPr id="6" name="Tijdelijke aanduiding voor voettekst 5">
            <a:extLst>
              <a:ext uri="{FF2B5EF4-FFF2-40B4-BE49-F238E27FC236}">
                <a16:creationId xmlns:a16="http://schemas.microsoft.com/office/drawing/2014/main" id="{C62B48B1-9A09-EF42-9DA9-3B8A62B9244C}"/>
              </a:ext>
            </a:extLst>
          </p:cNvPr>
          <p:cNvSpPr>
            <a:spLocks noGrp="1"/>
          </p:cNvSpPr>
          <p:nvPr>
            <p:ph type="ftr" sz="quarter" idx="11"/>
          </p:nvPr>
        </p:nvSpPr>
        <p:spPr/>
        <p:txBody>
          <a:bodyPr/>
          <a:lstStyle/>
          <a:p>
            <a:endParaRPr lang="en-US"/>
          </a:p>
        </p:txBody>
      </p:sp>
      <p:sp>
        <p:nvSpPr>
          <p:cNvPr id="7" name="Tijdelijke aanduiding voor dianummer 6">
            <a:extLst>
              <a:ext uri="{FF2B5EF4-FFF2-40B4-BE49-F238E27FC236}">
                <a16:creationId xmlns:a16="http://schemas.microsoft.com/office/drawing/2014/main" id="{C9784948-BBF4-4642-BF45-B4953190AB47}"/>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20206563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8EB838-80D8-AC4F-8556-50489D4F3AAC}"/>
              </a:ext>
            </a:extLst>
          </p:cNvPr>
          <p:cNvSpPr>
            <a:spLocks noGrp="1"/>
          </p:cNvSpPr>
          <p:nvPr>
            <p:ph type="title"/>
          </p:nvPr>
        </p:nvSpPr>
        <p:spPr>
          <a:xfrm>
            <a:off x="629841" y="365126"/>
            <a:ext cx="78867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93E3AF10-1B66-CF4F-A055-4A53A7B2EEC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7F08FF3-4A2C-3649-84F6-05D1DC7B5C0B}"/>
              </a:ext>
            </a:extLst>
          </p:cNvPr>
          <p:cNvSpPr>
            <a:spLocks noGrp="1"/>
          </p:cNvSpPr>
          <p:nvPr>
            <p:ph sz="half" idx="2"/>
          </p:nvPr>
        </p:nvSpPr>
        <p:spPr>
          <a:xfrm>
            <a:off x="629842" y="2505075"/>
            <a:ext cx="3868340"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2E0F5524-D41F-1F4D-8C96-A428C5E6EBF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66056C3A-ACF8-A94B-9E6F-FFA3581772DF}"/>
              </a:ext>
            </a:extLst>
          </p:cNvPr>
          <p:cNvSpPr>
            <a:spLocks noGrp="1"/>
          </p:cNvSpPr>
          <p:nvPr>
            <p:ph sz="quarter" idx="4"/>
          </p:nvPr>
        </p:nvSpPr>
        <p:spPr>
          <a:xfrm>
            <a:off x="4629150" y="2505075"/>
            <a:ext cx="3887391"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AF1BE41-CFA5-CA43-AC93-95287540F4B3}"/>
              </a:ext>
            </a:extLst>
          </p:cNvPr>
          <p:cNvSpPr>
            <a:spLocks noGrp="1"/>
          </p:cNvSpPr>
          <p:nvPr>
            <p:ph type="dt" sz="half" idx="10"/>
          </p:nvPr>
        </p:nvSpPr>
        <p:spPr/>
        <p:txBody>
          <a:bodyPr/>
          <a:lstStyle/>
          <a:p>
            <a:fld id="{B61BEF0D-F0BB-DE4B-95CE-6DB70DBA9567}" type="datetimeFigureOut">
              <a:rPr lang="en-US" smtClean="0"/>
              <a:pPr/>
              <a:t>9/16/20</a:t>
            </a:fld>
            <a:endParaRPr lang="en-US"/>
          </a:p>
        </p:txBody>
      </p:sp>
      <p:sp>
        <p:nvSpPr>
          <p:cNvPr id="8" name="Tijdelijke aanduiding voor voettekst 7">
            <a:extLst>
              <a:ext uri="{FF2B5EF4-FFF2-40B4-BE49-F238E27FC236}">
                <a16:creationId xmlns:a16="http://schemas.microsoft.com/office/drawing/2014/main" id="{694FF3F3-4694-C443-B008-F3F470FE7C3E}"/>
              </a:ext>
            </a:extLst>
          </p:cNvPr>
          <p:cNvSpPr>
            <a:spLocks noGrp="1"/>
          </p:cNvSpPr>
          <p:nvPr>
            <p:ph type="ftr" sz="quarter" idx="11"/>
          </p:nvPr>
        </p:nvSpPr>
        <p:spPr/>
        <p:txBody>
          <a:bodyPr/>
          <a:lstStyle/>
          <a:p>
            <a:endParaRPr lang="en-US"/>
          </a:p>
        </p:txBody>
      </p:sp>
      <p:sp>
        <p:nvSpPr>
          <p:cNvPr id="9" name="Tijdelijke aanduiding voor dianummer 8">
            <a:extLst>
              <a:ext uri="{FF2B5EF4-FFF2-40B4-BE49-F238E27FC236}">
                <a16:creationId xmlns:a16="http://schemas.microsoft.com/office/drawing/2014/main" id="{CE749E9C-E0D7-2E48-BC6D-71CEBCEC3ECB}"/>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3088619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945006-B765-9A4C-9FCB-5D86BDC664A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B59FC4D9-9012-4149-902D-8646107446E5}"/>
              </a:ext>
            </a:extLst>
          </p:cNvPr>
          <p:cNvSpPr>
            <a:spLocks noGrp="1"/>
          </p:cNvSpPr>
          <p:nvPr>
            <p:ph type="dt" sz="half" idx="10"/>
          </p:nvPr>
        </p:nvSpPr>
        <p:spPr/>
        <p:txBody>
          <a:bodyPr/>
          <a:lstStyle/>
          <a:p>
            <a:fld id="{B61BEF0D-F0BB-DE4B-95CE-6DB70DBA9567}" type="datetimeFigureOut">
              <a:rPr lang="en-US" smtClean="0"/>
              <a:pPr/>
              <a:t>9/16/20</a:t>
            </a:fld>
            <a:endParaRPr lang="en-US"/>
          </a:p>
        </p:txBody>
      </p:sp>
      <p:sp>
        <p:nvSpPr>
          <p:cNvPr id="4" name="Tijdelijke aanduiding voor voettekst 3">
            <a:extLst>
              <a:ext uri="{FF2B5EF4-FFF2-40B4-BE49-F238E27FC236}">
                <a16:creationId xmlns:a16="http://schemas.microsoft.com/office/drawing/2014/main" id="{D51827CC-6A9F-9641-B1E3-E4E79E5A4F7B}"/>
              </a:ext>
            </a:extLst>
          </p:cNvPr>
          <p:cNvSpPr>
            <a:spLocks noGrp="1"/>
          </p:cNvSpPr>
          <p:nvPr>
            <p:ph type="ftr" sz="quarter" idx="11"/>
          </p:nvPr>
        </p:nvSpPr>
        <p:spPr/>
        <p:txBody>
          <a:bodyPr/>
          <a:lstStyle/>
          <a:p>
            <a:endParaRPr lang="en-US"/>
          </a:p>
        </p:txBody>
      </p:sp>
      <p:sp>
        <p:nvSpPr>
          <p:cNvPr id="5" name="Tijdelijke aanduiding voor dianummer 4">
            <a:extLst>
              <a:ext uri="{FF2B5EF4-FFF2-40B4-BE49-F238E27FC236}">
                <a16:creationId xmlns:a16="http://schemas.microsoft.com/office/drawing/2014/main" id="{8B32B184-33C6-0945-88BC-B63272CDB45F}"/>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14813064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55818BB-CDBB-0341-8537-80E477AE5E50}"/>
              </a:ext>
            </a:extLst>
          </p:cNvPr>
          <p:cNvSpPr>
            <a:spLocks noGrp="1"/>
          </p:cNvSpPr>
          <p:nvPr>
            <p:ph type="dt" sz="half" idx="10"/>
          </p:nvPr>
        </p:nvSpPr>
        <p:spPr/>
        <p:txBody>
          <a:bodyPr/>
          <a:lstStyle/>
          <a:p>
            <a:fld id="{B61BEF0D-F0BB-DE4B-95CE-6DB70DBA9567}" type="datetimeFigureOut">
              <a:rPr lang="en-US" smtClean="0"/>
              <a:pPr/>
              <a:t>9/16/20</a:t>
            </a:fld>
            <a:endParaRPr lang="en-US"/>
          </a:p>
        </p:txBody>
      </p:sp>
      <p:sp>
        <p:nvSpPr>
          <p:cNvPr id="3" name="Tijdelijke aanduiding voor voettekst 2">
            <a:extLst>
              <a:ext uri="{FF2B5EF4-FFF2-40B4-BE49-F238E27FC236}">
                <a16:creationId xmlns:a16="http://schemas.microsoft.com/office/drawing/2014/main" id="{7FD8C83C-39E2-6F44-8844-A3A18860105E}"/>
              </a:ext>
            </a:extLst>
          </p:cNvPr>
          <p:cNvSpPr>
            <a:spLocks noGrp="1"/>
          </p:cNvSpPr>
          <p:nvPr>
            <p:ph type="ftr" sz="quarter" idx="11"/>
          </p:nvPr>
        </p:nvSpPr>
        <p:spPr/>
        <p:txBody>
          <a:bodyPr/>
          <a:lstStyle/>
          <a:p>
            <a:endParaRPr lang="en-US"/>
          </a:p>
        </p:txBody>
      </p:sp>
      <p:sp>
        <p:nvSpPr>
          <p:cNvPr id="4" name="Tijdelijke aanduiding voor dianummer 3">
            <a:extLst>
              <a:ext uri="{FF2B5EF4-FFF2-40B4-BE49-F238E27FC236}">
                <a16:creationId xmlns:a16="http://schemas.microsoft.com/office/drawing/2014/main" id="{92F8450E-B102-4C44-8B95-EDDA7CE72492}"/>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35507298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CD812E-A669-BD4C-B338-0D224478C85F}"/>
              </a:ext>
            </a:extLst>
          </p:cNvPr>
          <p:cNvSpPr>
            <a:spLocks noGrp="1"/>
          </p:cNvSpPr>
          <p:nvPr>
            <p:ph type="title"/>
          </p:nvPr>
        </p:nvSpPr>
        <p:spPr>
          <a:xfrm>
            <a:off x="629841" y="457200"/>
            <a:ext cx="2949178" cy="1600200"/>
          </a:xfrm>
        </p:spPr>
        <p:txBody>
          <a:bodyPr anchor="b"/>
          <a:lstStyle>
            <a:lvl1pPr>
              <a:defRPr sz="2400"/>
            </a:lvl1pPr>
          </a:lstStyle>
          <a:p>
            <a:r>
              <a:rPr lang="nl-NL"/>
              <a:t>Klik om stijl te bewerken</a:t>
            </a:r>
          </a:p>
        </p:txBody>
      </p:sp>
      <p:sp>
        <p:nvSpPr>
          <p:cNvPr id="3" name="Tijdelijke aanduiding voor inhoud 2">
            <a:extLst>
              <a:ext uri="{FF2B5EF4-FFF2-40B4-BE49-F238E27FC236}">
                <a16:creationId xmlns:a16="http://schemas.microsoft.com/office/drawing/2014/main" id="{E8AFF17A-92C5-B946-954F-5484C927209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3BB3627-09C3-614F-87CB-DF2B5559176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CC6F92D-758F-E744-99EA-F5D35B2E58F5}"/>
              </a:ext>
            </a:extLst>
          </p:cNvPr>
          <p:cNvSpPr>
            <a:spLocks noGrp="1"/>
          </p:cNvSpPr>
          <p:nvPr>
            <p:ph type="dt" sz="half" idx="10"/>
          </p:nvPr>
        </p:nvSpPr>
        <p:spPr/>
        <p:txBody>
          <a:bodyPr/>
          <a:lstStyle/>
          <a:p>
            <a:fld id="{42A54C80-263E-416B-A8E0-580EDEADCBDC}" type="datetimeFigureOut">
              <a:rPr lang="en-US" smtClean="0"/>
              <a:t>9/16/20</a:t>
            </a:fld>
            <a:endParaRPr lang="en-US"/>
          </a:p>
        </p:txBody>
      </p:sp>
      <p:sp>
        <p:nvSpPr>
          <p:cNvPr id="6" name="Tijdelijke aanduiding voor voettekst 5">
            <a:extLst>
              <a:ext uri="{FF2B5EF4-FFF2-40B4-BE49-F238E27FC236}">
                <a16:creationId xmlns:a16="http://schemas.microsoft.com/office/drawing/2014/main" id="{58CEE982-BD26-8C49-A775-D0F9DC2AE1EE}"/>
              </a:ext>
            </a:extLst>
          </p:cNvPr>
          <p:cNvSpPr>
            <a:spLocks noGrp="1"/>
          </p:cNvSpPr>
          <p:nvPr>
            <p:ph type="ftr" sz="quarter" idx="11"/>
          </p:nvPr>
        </p:nvSpPr>
        <p:spPr/>
        <p:txBody>
          <a:bodyPr/>
          <a:lstStyle/>
          <a:p>
            <a:endParaRPr lang="en-US"/>
          </a:p>
        </p:txBody>
      </p:sp>
      <p:sp>
        <p:nvSpPr>
          <p:cNvPr id="7" name="Tijdelijke aanduiding voor dianummer 6">
            <a:extLst>
              <a:ext uri="{FF2B5EF4-FFF2-40B4-BE49-F238E27FC236}">
                <a16:creationId xmlns:a16="http://schemas.microsoft.com/office/drawing/2014/main" id="{FF63937F-03D1-F04B-A6FE-1EDD952703F0}"/>
              </a:ext>
            </a:extLst>
          </p:cNvPr>
          <p:cNvSpPr>
            <a:spLocks noGrp="1"/>
          </p:cNvSpPr>
          <p:nvPr>
            <p:ph type="sldNum" sz="quarter" idx="12"/>
          </p:nvPr>
        </p:nvSpPr>
        <p:spPr/>
        <p:txBody>
          <a:bodyPr/>
          <a:lstStyle/>
          <a:p>
            <a:fld id="{519954A3-9DFD-4C44-94BA-B95130A3BA1C}" type="slidenum">
              <a:rPr lang="en-US" smtClean="0"/>
              <a:t>‹nr.›</a:t>
            </a:fld>
            <a:endParaRPr lang="en-US"/>
          </a:p>
        </p:txBody>
      </p:sp>
    </p:spTree>
    <p:extLst>
      <p:ext uri="{BB962C8B-B14F-4D97-AF65-F5344CB8AC3E}">
        <p14:creationId xmlns:p14="http://schemas.microsoft.com/office/powerpoint/2010/main" val="506294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57F93E-CDA9-9344-A57B-45EC423A261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B484EF4-5FE8-F043-B94B-9C82E6035F61}"/>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D6AC0D5-220B-D346-A38A-0A78BD384073}"/>
              </a:ext>
            </a:extLst>
          </p:cNvPr>
          <p:cNvSpPr>
            <a:spLocks noGrp="1"/>
          </p:cNvSpPr>
          <p:nvPr>
            <p:ph type="dt" sz="half" idx="10"/>
          </p:nvPr>
        </p:nvSpPr>
        <p:spPr/>
        <p:txBody>
          <a:bodyPr/>
          <a:lstStyle/>
          <a:p>
            <a:fld id="{6976860D-70B9-4387-B7D1-1CB2A52799CB}" type="datetimeFigureOut">
              <a:rPr lang="nl-NL" smtClean="0"/>
              <a:t>16-09-20</a:t>
            </a:fld>
            <a:endParaRPr lang="nl-NL"/>
          </a:p>
        </p:txBody>
      </p:sp>
      <p:sp>
        <p:nvSpPr>
          <p:cNvPr id="5" name="Tijdelijke aanduiding voor voettekst 4">
            <a:extLst>
              <a:ext uri="{FF2B5EF4-FFF2-40B4-BE49-F238E27FC236}">
                <a16:creationId xmlns:a16="http://schemas.microsoft.com/office/drawing/2014/main" id="{C692D67A-6C0B-7342-84A4-7675B888C52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23208A7-3586-3441-9BCA-49283D14820C}"/>
              </a:ext>
            </a:extLst>
          </p:cNvPr>
          <p:cNvSpPr>
            <a:spLocks noGrp="1"/>
          </p:cNvSpPr>
          <p:nvPr>
            <p:ph type="sldNum" sz="quarter" idx="12"/>
          </p:nvPr>
        </p:nvSpPr>
        <p:spPr/>
        <p:txBody>
          <a:bodyPr/>
          <a:lstStyle/>
          <a:p>
            <a:fld id="{A4586777-C33B-46BC-84AC-9B65F04E365D}" type="slidenum">
              <a:rPr lang="nl-NL" smtClean="0"/>
              <a:t>‹nr.›</a:t>
            </a:fld>
            <a:endParaRPr lang="nl-NL"/>
          </a:p>
        </p:txBody>
      </p:sp>
    </p:spTree>
    <p:extLst>
      <p:ext uri="{BB962C8B-B14F-4D97-AF65-F5344CB8AC3E}">
        <p14:creationId xmlns:p14="http://schemas.microsoft.com/office/powerpoint/2010/main" val="29427780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89196-9DB8-D44C-B1F3-3A7667A94293}"/>
              </a:ext>
            </a:extLst>
          </p:cNvPr>
          <p:cNvSpPr>
            <a:spLocks noGrp="1"/>
          </p:cNvSpPr>
          <p:nvPr>
            <p:ph type="title"/>
          </p:nvPr>
        </p:nvSpPr>
        <p:spPr>
          <a:xfrm>
            <a:off x="629841" y="457200"/>
            <a:ext cx="2949178" cy="1600200"/>
          </a:xfrm>
        </p:spPr>
        <p:txBody>
          <a:bodyPr anchor="b"/>
          <a:lstStyle>
            <a:lvl1pPr>
              <a:defRPr sz="2400"/>
            </a:lvl1pPr>
          </a:lstStyle>
          <a:p>
            <a:r>
              <a:rPr lang="nl-NL"/>
              <a:t>Klik om stijl te bewerken</a:t>
            </a:r>
          </a:p>
        </p:txBody>
      </p:sp>
      <p:sp>
        <p:nvSpPr>
          <p:cNvPr id="3" name="Tijdelijke aanduiding voor afbeelding 2">
            <a:extLst>
              <a:ext uri="{FF2B5EF4-FFF2-40B4-BE49-F238E27FC236}">
                <a16:creationId xmlns:a16="http://schemas.microsoft.com/office/drawing/2014/main" id="{3238F196-D208-2D4F-BFD3-4FA043AFF5E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NL"/>
          </a:p>
        </p:txBody>
      </p:sp>
      <p:sp>
        <p:nvSpPr>
          <p:cNvPr id="4" name="Tijdelijke aanduiding voor tekst 3">
            <a:extLst>
              <a:ext uri="{FF2B5EF4-FFF2-40B4-BE49-F238E27FC236}">
                <a16:creationId xmlns:a16="http://schemas.microsoft.com/office/drawing/2014/main" id="{6136F1FB-6F16-394C-BF88-1922DE2B177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45EDB99-932E-9340-8A95-ABEB208025D7}"/>
              </a:ext>
            </a:extLst>
          </p:cNvPr>
          <p:cNvSpPr>
            <a:spLocks noGrp="1"/>
          </p:cNvSpPr>
          <p:nvPr>
            <p:ph type="dt" sz="half" idx="10"/>
          </p:nvPr>
        </p:nvSpPr>
        <p:spPr/>
        <p:txBody>
          <a:bodyPr/>
          <a:lstStyle/>
          <a:p>
            <a:fld id="{B61BEF0D-F0BB-DE4B-95CE-6DB70DBA9567}" type="datetimeFigureOut">
              <a:rPr lang="en-US" smtClean="0"/>
              <a:pPr/>
              <a:t>9/16/20</a:t>
            </a:fld>
            <a:endParaRPr lang="en-US"/>
          </a:p>
        </p:txBody>
      </p:sp>
      <p:sp>
        <p:nvSpPr>
          <p:cNvPr id="6" name="Tijdelijke aanduiding voor voettekst 5">
            <a:extLst>
              <a:ext uri="{FF2B5EF4-FFF2-40B4-BE49-F238E27FC236}">
                <a16:creationId xmlns:a16="http://schemas.microsoft.com/office/drawing/2014/main" id="{08F44365-8DC9-8E40-8109-CF63B4B03D61}"/>
              </a:ext>
            </a:extLst>
          </p:cNvPr>
          <p:cNvSpPr>
            <a:spLocks noGrp="1"/>
          </p:cNvSpPr>
          <p:nvPr>
            <p:ph type="ftr" sz="quarter" idx="11"/>
          </p:nvPr>
        </p:nvSpPr>
        <p:spPr/>
        <p:txBody>
          <a:bodyPr/>
          <a:lstStyle/>
          <a:p>
            <a:endParaRPr lang="en-US"/>
          </a:p>
        </p:txBody>
      </p:sp>
      <p:sp>
        <p:nvSpPr>
          <p:cNvPr id="7" name="Tijdelijke aanduiding voor dianummer 6">
            <a:extLst>
              <a:ext uri="{FF2B5EF4-FFF2-40B4-BE49-F238E27FC236}">
                <a16:creationId xmlns:a16="http://schemas.microsoft.com/office/drawing/2014/main" id="{E78BFE93-C275-FF41-9D23-37D50353BF4A}"/>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37147931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9B0FEF-66A7-AB4D-BEFC-949E71FBA838}"/>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5515DA7-2C55-B947-AFA3-1E1EAC9D1F89}"/>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3B19B25-CEBB-7348-8600-5DE14E54B394}"/>
              </a:ext>
            </a:extLst>
          </p:cNvPr>
          <p:cNvSpPr>
            <a:spLocks noGrp="1"/>
          </p:cNvSpPr>
          <p:nvPr>
            <p:ph type="dt" sz="half" idx="10"/>
          </p:nvPr>
        </p:nvSpPr>
        <p:spPr/>
        <p:txBody>
          <a:bodyPr/>
          <a:lstStyle/>
          <a:p>
            <a:fld id="{55C6B4A9-1611-4792-9094-5F34BCA07E0B}" type="datetimeFigureOut">
              <a:rPr lang="en-US" smtClean="0"/>
              <a:t>9/16/20</a:t>
            </a:fld>
            <a:endParaRPr lang="en-US"/>
          </a:p>
        </p:txBody>
      </p:sp>
      <p:sp>
        <p:nvSpPr>
          <p:cNvPr id="5" name="Tijdelijke aanduiding voor voettekst 4">
            <a:extLst>
              <a:ext uri="{FF2B5EF4-FFF2-40B4-BE49-F238E27FC236}">
                <a16:creationId xmlns:a16="http://schemas.microsoft.com/office/drawing/2014/main" id="{21B897C3-F264-DD4C-BC85-43570FD89F1F}"/>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52B7A355-F8F2-A445-A4D4-2E1FA5B52DB9}"/>
              </a:ext>
            </a:extLst>
          </p:cNvPr>
          <p:cNvSpPr>
            <a:spLocks noGrp="1"/>
          </p:cNvSpPr>
          <p:nvPr>
            <p:ph type="sldNum" sz="quarter" idx="12"/>
          </p:nvPr>
        </p:nvSpPr>
        <p:spPr/>
        <p:txBody>
          <a:bodyPr/>
          <a:lstStyle/>
          <a:p>
            <a:fld id="{89333C77-0158-454C-844F-B7AB9BD7DAD4}" type="slidenum">
              <a:rPr lang="en-US" smtClean="0"/>
              <a:t>‹nr.›</a:t>
            </a:fld>
            <a:endParaRPr lang="en-US"/>
          </a:p>
        </p:txBody>
      </p:sp>
    </p:spTree>
    <p:extLst>
      <p:ext uri="{BB962C8B-B14F-4D97-AF65-F5344CB8AC3E}">
        <p14:creationId xmlns:p14="http://schemas.microsoft.com/office/powerpoint/2010/main" val="31973127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CF9B42B6-7A6E-8D44-8728-76FCCE612B94}"/>
              </a:ext>
            </a:extLst>
          </p:cNvPr>
          <p:cNvSpPr>
            <a:spLocks noGrp="1"/>
          </p:cNvSpPr>
          <p:nvPr>
            <p:ph type="title" orient="vert"/>
          </p:nvPr>
        </p:nvSpPr>
        <p:spPr>
          <a:xfrm>
            <a:off x="6543675" y="365125"/>
            <a:ext cx="1971675"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B9C06A6B-BDC8-4544-8B24-658C38EA2D32}"/>
              </a:ext>
            </a:extLst>
          </p:cNvPr>
          <p:cNvSpPr>
            <a:spLocks noGrp="1"/>
          </p:cNvSpPr>
          <p:nvPr>
            <p:ph type="body" orient="vert" idx="1"/>
          </p:nvPr>
        </p:nvSpPr>
        <p:spPr>
          <a:xfrm>
            <a:off x="628650" y="365125"/>
            <a:ext cx="5800725"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66A2A87-4FDC-4543-8B22-4ECEFDA63BD0}"/>
              </a:ext>
            </a:extLst>
          </p:cNvPr>
          <p:cNvSpPr>
            <a:spLocks noGrp="1"/>
          </p:cNvSpPr>
          <p:nvPr>
            <p:ph type="dt" sz="half" idx="10"/>
          </p:nvPr>
        </p:nvSpPr>
        <p:spPr/>
        <p:txBody>
          <a:bodyPr/>
          <a:lstStyle/>
          <a:p>
            <a:fld id="{B61BEF0D-F0BB-DE4B-95CE-6DB70DBA9567}" type="datetimeFigureOut">
              <a:rPr lang="en-US" smtClean="0"/>
              <a:pPr/>
              <a:t>9/16/20</a:t>
            </a:fld>
            <a:endParaRPr lang="en-US"/>
          </a:p>
        </p:txBody>
      </p:sp>
      <p:sp>
        <p:nvSpPr>
          <p:cNvPr id="5" name="Tijdelijke aanduiding voor voettekst 4">
            <a:extLst>
              <a:ext uri="{FF2B5EF4-FFF2-40B4-BE49-F238E27FC236}">
                <a16:creationId xmlns:a16="http://schemas.microsoft.com/office/drawing/2014/main" id="{D692282C-D8A3-C34C-9FFB-AE6A1E16239B}"/>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2F802320-CE4A-5047-840D-0A983F7F38B2}"/>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2597966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C848A6-7BE0-E54C-80EC-1E75DAF7B1FA}"/>
              </a:ext>
            </a:extLst>
          </p:cNvPr>
          <p:cNvSpPr>
            <a:spLocks noGrp="1"/>
          </p:cNvSpPr>
          <p:nvPr>
            <p:ph type="title"/>
          </p:nvPr>
        </p:nvSpPr>
        <p:spPr>
          <a:xfrm>
            <a:off x="623888" y="1709739"/>
            <a:ext cx="7886700" cy="2852737"/>
          </a:xfrm>
        </p:spPr>
        <p:txBody>
          <a:bodyPr anchor="b"/>
          <a:lstStyle>
            <a:lvl1pPr>
              <a:defRPr sz="4500"/>
            </a:lvl1pPr>
          </a:lstStyle>
          <a:p>
            <a:r>
              <a:rPr lang="nl-NL"/>
              <a:t>Klik om stijl te bewerken</a:t>
            </a:r>
          </a:p>
        </p:txBody>
      </p:sp>
      <p:sp>
        <p:nvSpPr>
          <p:cNvPr id="3" name="Tijdelijke aanduiding voor tekst 2">
            <a:extLst>
              <a:ext uri="{FF2B5EF4-FFF2-40B4-BE49-F238E27FC236}">
                <a16:creationId xmlns:a16="http://schemas.microsoft.com/office/drawing/2014/main" id="{B7CF4047-0F46-1548-AA9E-AAEF2CD035C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4D93EBB-54F3-AF46-91BE-1760532D5D72}"/>
              </a:ext>
            </a:extLst>
          </p:cNvPr>
          <p:cNvSpPr>
            <a:spLocks noGrp="1"/>
          </p:cNvSpPr>
          <p:nvPr>
            <p:ph type="dt" sz="half" idx="10"/>
          </p:nvPr>
        </p:nvSpPr>
        <p:spPr/>
        <p:txBody>
          <a:bodyPr/>
          <a:lstStyle/>
          <a:p>
            <a:fld id="{6976860D-70B9-4387-B7D1-1CB2A52799CB}" type="datetimeFigureOut">
              <a:rPr lang="nl-NL" smtClean="0"/>
              <a:t>16-09-20</a:t>
            </a:fld>
            <a:endParaRPr lang="nl-NL"/>
          </a:p>
        </p:txBody>
      </p:sp>
      <p:sp>
        <p:nvSpPr>
          <p:cNvPr id="5" name="Tijdelijke aanduiding voor voettekst 4">
            <a:extLst>
              <a:ext uri="{FF2B5EF4-FFF2-40B4-BE49-F238E27FC236}">
                <a16:creationId xmlns:a16="http://schemas.microsoft.com/office/drawing/2014/main" id="{9EFE128F-EF05-054B-A7E9-2B3862DAF28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AAAA148-CABB-F447-929F-8A2B721A7675}"/>
              </a:ext>
            </a:extLst>
          </p:cNvPr>
          <p:cNvSpPr>
            <a:spLocks noGrp="1"/>
          </p:cNvSpPr>
          <p:nvPr>
            <p:ph type="sldNum" sz="quarter" idx="12"/>
          </p:nvPr>
        </p:nvSpPr>
        <p:spPr/>
        <p:txBody>
          <a:bodyPr/>
          <a:lstStyle/>
          <a:p>
            <a:fld id="{A4586777-C33B-46BC-84AC-9B65F04E365D}" type="slidenum">
              <a:rPr lang="nl-NL" smtClean="0"/>
              <a:t>‹nr.›</a:t>
            </a:fld>
            <a:endParaRPr lang="nl-NL"/>
          </a:p>
        </p:txBody>
      </p:sp>
    </p:spTree>
    <p:extLst>
      <p:ext uri="{BB962C8B-B14F-4D97-AF65-F5344CB8AC3E}">
        <p14:creationId xmlns:p14="http://schemas.microsoft.com/office/powerpoint/2010/main" val="222485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7EEA6C-2BE2-514E-9A29-F6587530432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F6C8F2E-757B-914F-968F-95A648A7304D}"/>
              </a:ext>
            </a:extLst>
          </p:cNvPr>
          <p:cNvSpPr>
            <a:spLocks noGrp="1"/>
          </p:cNvSpPr>
          <p:nvPr>
            <p:ph sz="half" idx="1"/>
          </p:nvPr>
        </p:nvSpPr>
        <p:spPr>
          <a:xfrm>
            <a:off x="6286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06035E0-C17F-8448-8B60-40EF9EE54A36}"/>
              </a:ext>
            </a:extLst>
          </p:cNvPr>
          <p:cNvSpPr>
            <a:spLocks noGrp="1"/>
          </p:cNvSpPr>
          <p:nvPr>
            <p:ph sz="half" idx="2"/>
          </p:nvPr>
        </p:nvSpPr>
        <p:spPr>
          <a:xfrm>
            <a:off x="46291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101667AC-E8B9-8241-8BB3-B38FAEF91FD7}"/>
              </a:ext>
            </a:extLst>
          </p:cNvPr>
          <p:cNvSpPr>
            <a:spLocks noGrp="1"/>
          </p:cNvSpPr>
          <p:nvPr>
            <p:ph type="dt" sz="half" idx="10"/>
          </p:nvPr>
        </p:nvSpPr>
        <p:spPr/>
        <p:txBody>
          <a:bodyPr/>
          <a:lstStyle/>
          <a:p>
            <a:fld id="{6976860D-70B9-4387-B7D1-1CB2A52799CB}" type="datetimeFigureOut">
              <a:rPr lang="nl-NL" smtClean="0"/>
              <a:t>16-09-20</a:t>
            </a:fld>
            <a:endParaRPr lang="nl-NL"/>
          </a:p>
        </p:txBody>
      </p:sp>
      <p:sp>
        <p:nvSpPr>
          <p:cNvPr id="6" name="Tijdelijke aanduiding voor voettekst 5">
            <a:extLst>
              <a:ext uri="{FF2B5EF4-FFF2-40B4-BE49-F238E27FC236}">
                <a16:creationId xmlns:a16="http://schemas.microsoft.com/office/drawing/2014/main" id="{B76322D1-A6CA-B847-A463-52212F03E44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F35E466-05E5-0843-BAD4-10A22A4E5D99}"/>
              </a:ext>
            </a:extLst>
          </p:cNvPr>
          <p:cNvSpPr>
            <a:spLocks noGrp="1"/>
          </p:cNvSpPr>
          <p:nvPr>
            <p:ph type="sldNum" sz="quarter" idx="12"/>
          </p:nvPr>
        </p:nvSpPr>
        <p:spPr/>
        <p:txBody>
          <a:bodyPr/>
          <a:lstStyle/>
          <a:p>
            <a:fld id="{A4586777-C33B-46BC-84AC-9B65F04E365D}" type="slidenum">
              <a:rPr lang="nl-NL" smtClean="0"/>
              <a:t>‹nr.›</a:t>
            </a:fld>
            <a:endParaRPr lang="nl-NL"/>
          </a:p>
        </p:txBody>
      </p:sp>
    </p:spTree>
    <p:extLst>
      <p:ext uri="{BB962C8B-B14F-4D97-AF65-F5344CB8AC3E}">
        <p14:creationId xmlns:p14="http://schemas.microsoft.com/office/powerpoint/2010/main" val="2464469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DE49F9-58B3-CE4F-85D8-F2D43D13A1E6}"/>
              </a:ext>
            </a:extLst>
          </p:cNvPr>
          <p:cNvSpPr>
            <a:spLocks noGrp="1"/>
          </p:cNvSpPr>
          <p:nvPr>
            <p:ph type="title"/>
          </p:nvPr>
        </p:nvSpPr>
        <p:spPr>
          <a:xfrm>
            <a:off x="629841" y="365126"/>
            <a:ext cx="78867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5E91418E-0555-4944-BE11-5BB8299EA1B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5C9AF730-E77F-F64A-841E-66A0868E9F5E}"/>
              </a:ext>
            </a:extLst>
          </p:cNvPr>
          <p:cNvSpPr>
            <a:spLocks noGrp="1"/>
          </p:cNvSpPr>
          <p:nvPr>
            <p:ph sz="half" idx="2"/>
          </p:nvPr>
        </p:nvSpPr>
        <p:spPr>
          <a:xfrm>
            <a:off x="629842" y="2505075"/>
            <a:ext cx="3868340"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05B106EA-D3AE-BA47-9EF4-62CD0CF24C6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5BCAA4C9-D36F-7444-917B-EF5EB947944D}"/>
              </a:ext>
            </a:extLst>
          </p:cNvPr>
          <p:cNvSpPr>
            <a:spLocks noGrp="1"/>
          </p:cNvSpPr>
          <p:nvPr>
            <p:ph sz="quarter" idx="4"/>
          </p:nvPr>
        </p:nvSpPr>
        <p:spPr>
          <a:xfrm>
            <a:off x="4629150" y="2505075"/>
            <a:ext cx="3887391"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AAD153D6-139C-8F4D-8C7B-8A3BFF9F5055}"/>
              </a:ext>
            </a:extLst>
          </p:cNvPr>
          <p:cNvSpPr>
            <a:spLocks noGrp="1"/>
          </p:cNvSpPr>
          <p:nvPr>
            <p:ph type="dt" sz="half" idx="10"/>
          </p:nvPr>
        </p:nvSpPr>
        <p:spPr/>
        <p:txBody>
          <a:bodyPr/>
          <a:lstStyle/>
          <a:p>
            <a:fld id="{6976860D-70B9-4387-B7D1-1CB2A52799CB}" type="datetimeFigureOut">
              <a:rPr lang="nl-NL" smtClean="0"/>
              <a:t>16-09-20</a:t>
            </a:fld>
            <a:endParaRPr lang="nl-NL"/>
          </a:p>
        </p:txBody>
      </p:sp>
      <p:sp>
        <p:nvSpPr>
          <p:cNvPr id="8" name="Tijdelijke aanduiding voor voettekst 7">
            <a:extLst>
              <a:ext uri="{FF2B5EF4-FFF2-40B4-BE49-F238E27FC236}">
                <a16:creationId xmlns:a16="http://schemas.microsoft.com/office/drawing/2014/main" id="{DE1EFB9E-27D5-B147-886F-967A486F1313}"/>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9C1AEC36-5650-2340-BEA9-B3454E5E02FE}"/>
              </a:ext>
            </a:extLst>
          </p:cNvPr>
          <p:cNvSpPr>
            <a:spLocks noGrp="1"/>
          </p:cNvSpPr>
          <p:nvPr>
            <p:ph type="sldNum" sz="quarter" idx="12"/>
          </p:nvPr>
        </p:nvSpPr>
        <p:spPr/>
        <p:txBody>
          <a:bodyPr/>
          <a:lstStyle/>
          <a:p>
            <a:fld id="{A4586777-C33B-46BC-84AC-9B65F04E365D}" type="slidenum">
              <a:rPr lang="nl-NL" smtClean="0"/>
              <a:t>‹nr.›</a:t>
            </a:fld>
            <a:endParaRPr lang="nl-NL"/>
          </a:p>
        </p:txBody>
      </p:sp>
    </p:spTree>
    <p:extLst>
      <p:ext uri="{BB962C8B-B14F-4D97-AF65-F5344CB8AC3E}">
        <p14:creationId xmlns:p14="http://schemas.microsoft.com/office/powerpoint/2010/main" val="303493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3A73FB-97C9-F64B-9583-42641704C0F1}"/>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8AC2E25D-0E86-B249-B365-6DC85D4A41B6}"/>
              </a:ext>
            </a:extLst>
          </p:cNvPr>
          <p:cNvSpPr>
            <a:spLocks noGrp="1"/>
          </p:cNvSpPr>
          <p:nvPr>
            <p:ph type="dt" sz="half" idx="10"/>
          </p:nvPr>
        </p:nvSpPr>
        <p:spPr/>
        <p:txBody>
          <a:bodyPr/>
          <a:lstStyle/>
          <a:p>
            <a:fld id="{6976860D-70B9-4387-B7D1-1CB2A52799CB}" type="datetimeFigureOut">
              <a:rPr lang="nl-NL" smtClean="0"/>
              <a:t>16-09-20</a:t>
            </a:fld>
            <a:endParaRPr lang="nl-NL"/>
          </a:p>
        </p:txBody>
      </p:sp>
      <p:sp>
        <p:nvSpPr>
          <p:cNvPr id="4" name="Tijdelijke aanduiding voor voettekst 3">
            <a:extLst>
              <a:ext uri="{FF2B5EF4-FFF2-40B4-BE49-F238E27FC236}">
                <a16:creationId xmlns:a16="http://schemas.microsoft.com/office/drawing/2014/main" id="{0B792AFE-B02A-804E-824C-6EFD7B067B5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5BB6164-D63E-DA4B-A4F7-6A560CB44DB3}"/>
              </a:ext>
            </a:extLst>
          </p:cNvPr>
          <p:cNvSpPr>
            <a:spLocks noGrp="1"/>
          </p:cNvSpPr>
          <p:nvPr>
            <p:ph type="sldNum" sz="quarter" idx="12"/>
          </p:nvPr>
        </p:nvSpPr>
        <p:spPr/>
        <p:txBody>
          <a:bodyPr/>
          <a:lstStyle/>
          <a:p>
            <a:fld id="{A4586777-C33B-46BC-84AC-9B65F04E365D}" type="slidenum">
              <a:rPr lang="nl-NL" smtClean="0"/>
              <a:t>‹nr.›</a:t>
            </a:fld>
            <a:endParaRPr lang="nl-NL"/>
          </a:p>
        </p:txBody>
      </p:sp>
    </p:spTree>
    <p:extLst>
      <p:ext uri="{BB962C8B-B14F-4D97-AF65-F5344CB8AC3E}">
        <p14:creationId xmlns:p14="http://schemas.microsoft.com/office/powerpoint/2010/main" val="832502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62C68927-96CD-4C43-B232-5993DCADF104}"/>
              </a:ext>
            </a:extLst>
          </p:cNvPr>
          <p:cNvSpPr>
            <a:spLocks noGrp="1"/>
          </p:cNvSpPr>
          <p:nvPr>
            <p:ph type="dt" sz="half" idx="10"/>
          </p:nvPr>
        </p:nvSpPr>
        <p:spPr/>
        <p:txBody>
          <a:bodyPr/>
          <a:lstStyle/>
          <a:p>
            <a:fld id="{6976860D-70B9-4387-B7D1-1CB2A52799CB}" type="datetimeFigureOut">
              <a:rPr lang="nl-NL" smtClean="0"/>
              <a:t>16-09-20</a:t>
            </a:fld>
            <a:endParaRPr lang="nl-NL"/>
          </a:p>
        </p:txBody>
      </p:sp>
      <p:sp>
        <p:nvSpPr>
          <p:cNvPr id="3" name="Tijdelijke aanduiding voor voettekst 2">
            <a:extLst>
              <a:ext uri="{FF2B5EF4-FFF2-40B4-BE49-F238E27FC236}">
                <a16:creationId xmlns:a16="http://schemas.microsoft.com/office/drawing/2014/main" id="{525174FE-BD11-7D4E-A3F0-A8E9EA0F425C}"/>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C2F26185-E519-874A-841A-CBFEC12EBE2D}"/>
              </a:ext>
            </a:extLst>
          </p:cNvPr>
          <p:cNvSpPr>
            <a:spLocks noGrp="1"/>
          </p:cNvSpPr>
          <p:nvPr>
            <p:ph type="sldNum" sz="quarter" idx="12"/>
          </p:nvPr>
        </p:nvSpPr>
        <p:spPr/>
        <p:txBody>
          <a:bodyPr/>
          <a:lstStyle/>
          <a:p>
            <a:fld id="{A4586777-C33B-46BC-84AC-9B65F04E365D}" type="slidenum">
              <a:rPr lang="nl-NL" smtClean="0"/>
              <a:t>‹nr.›</a:t>
            </a:fld>
            <a:endParaRPr lang="nl-NL"/>
          </a:p>
        </p:txBody>
      </p:sp>
    </p:spTree>
    <p:extLst>
      <p:ext uri="{BB962C8B-B14F-4D97-AF65-F5344CB8AC3E}">
        <p14:creationId xmlns:p14="http://schemas.microsoft.com/office/powerpoint/2010/main" val="2650937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46AE06-6AEA-EA49-9173-5DA7575B83E1}"/>
              </a:ext>
            </a:extLst>
          </p:cNvPr>
          <p:cNvSpPr>
            <a:spLocks noGrp="1"/>
          </p:cNvSpPr>
          <p:nvPr>
            <p:ph type="title"/>
          </p:nvPr>
        </p:nvSpPr>
        <p:spPr>
          <a:xfrm>
            <a:off x="629841" y="457200"/>
            <a:ext cx="2949178" cy="1600200"/>
          </a:xfrm>
        </p:spPr>
        <p:txBody>
          <a:bodyPr anchor="b"/>
          <a:lstStyle>
            <a:lvl1pPr>
              <a:defRPr sz="2400"/>
            </a:lvl1pPr>
          </a:lstStyle>
          <a:p>
            <a:r>
              <a:rPr lang="nl-NL"/>
              <a:t>Klik om stijl te bewerken</a:t>
            </a:r>
          </a:p>
        </p:txBody>
      </p:sp>
      <p:sp>
        <p:nvSpPr>
          <p:cNvPr id="3" name="Tijdelijke aanduiding voor inhoud 2">
            <a:extLst>
              <a:ext uri="{FF2B5EF4-FFF2-40B4-BE49-F238E27FC236}">
                <a16:creationId xmlns:a16="http://schemas.microsoft.com/office/drawing/2014/main" id="{29229D9E-0A66-FD47-AD92-C62B6982245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EA912B27-6B9E-A348-AF3A-666B93D0B6E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D6280E8-04A0-644D-99DE-ED3722385604}"/>
              </a:ext>
            </a:extLst>
          </p:cNvPr>
          <p:cNvSpPr>
            <a:spLocks noGrp="1"/>
          </p:cNvSpPr>
          <p:nvPr>
            <p:ph type="dt" sz="half" idx="10"/>
          </p:nvPr>
        </p:nvSpPr>
        <p:spPr/>
        <p:txBody>
          <a:bodyPr/>
          <a:lstStyle/>
          <a:p>
            <a:fld id="{6976860D-70B9-4387-B7D1-1CB2A52799CB}" type="datetimeFigureOut">
              <a:rPr lang="nl-NL" smtClean="0"/>
              <a:t>16-09-20</a:t>
            </a:fld>
            <a:endParaRPr lang="nl-NL"/>
          </a:p>
        </p:txBody>
      </p:sp>
      <p:sp>
        <p:nvSpPr>
          <p:cNvPr id="6" name="Tijdelijke aanduiding voor voettekst 5">
            <a:extLst>
              <a:ext uri="{FF2B5EF4-FFF2-40B4-BE49-F238E27FC236}">
                <a16:creationId xmlns:a16="http://schemas.microsoft.com/office/drawing/2014/main" id="{38958D6C-E744-9C43-9570-9066CAE171F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F1F86EF-483F-4C48-9410-F813B59D34D6}"/>
              </a:ext>
            </a:extLst>
          </p:cNvPr>
          <p:cNvSpPr>
            <a:spLocks noGrp="1"/>
          </p:cNvSpPr>
          <p:nvPr>
            <p:ph type="sldNum" sz="quarter" idx="12"/>
          </p:nvPr>
        </p:nvSpPr>
        <p:spPr/>
        <p:txBody>
          <a:bodyPr/>
          <a:lstStyle/>
          <a:p>
            <a:fld id="{A4586777-C33B-46BC-84AC-9B65F04E365D}" type="slidenum">
              <a:rPr lang="nl-NL" smtClean="0"/>
              <a:t>‹nr.›</a:t>
            </a:fld>
            <a:endParaRPr lang="nl-NL"/>
          </a:p>
        </p:txBody>
      </p:sp>
    </p:spTree>
    <p:extLst>
      <p:ext uri="{BB962C8B-B14F-4D97-AF65-F5344CB8AC3E}">
        <p14:creationId xmlns:p14="http://schemas.microsoft.com/office/powerpoint/2010/main" val="4163971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063249-C948-774D-8D6E-8E102EBC521B}"/>
              </a:ext>
            </a:extLst>
          </p:cNvPr>
          <p:cNvSpPr>
            <a:spLocks noGrp="1"/>
          </p:cNvSpPr>
          <p:nvPr>
            <p:ph type="title"/>
          </p:nvPr>
        </p:nvSpPr>
        <p:spPr>
          <a:xfrm>
            <a:off x="629841" y="457200"/>
            <a:ext cx="2949178" cy="1600200"/>
          </a:xfrm>
        </p:spPr>
        <p:txBody>
          <a:bodyPr anchor="b"/>
          <a:lstStyle>
            <a:lvl1pPr>
              <a:defRPr sz="2400"/>
            </a:lvl1pPr>
          </a:lstStyle>
          <a:p>
            <a:r>
              <a:rPr lang="nl-NL"/>
              <a:t>Klik om stijl te bewerken</a:t>
            </a:r>
          </a:p>
        </p:txBody>
      </p:sp>
      <p:sp>
        <p:nvSpPr>
          <p:cNvPr id="3" name="Tijdelijke aanduiding voor afbeelding 2">
            <a:extLst>
              <a:ext uri="{FF2B5EF4-FFF2-40B4-BE49-F238E27FC236}">
                <a16:creationId xmlns:a16="http://schemas.microsoft.com/office/drawing/2014/main" id="{4EAFFD74-D778-5C46-A471-6B73C7B09F2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NL"/>
          </a:p>
        </p:txBody>
      </p:sp>
      <p:sp>
        <p:nvSpPr>
          <p:cNvPr id="4" name="Tijdelijke aanduiding voor tekst 3">
            <a:extLst>
              <a:ext uri="{FF2B5EF4-FFF2-40B4-BE49-F238E27FC236}">
                <a16:creationId xmlns:a16="http://schemas.microsoft.com/office/drawing/2014/main" id="{9CAE946D-EBFC-1742-B5E2-E29C9FE87B4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5A34DEF-32A8-7748-BEC7-4693B48F4A70}"/>
              </a:ext>
            </a:extLst>
          </p:cNvPr>
          <p:cNvSpPr>
            <a:spLocks noGrp="1"/>
          </p:cNvSpPr>
          <p:nvPr>
            <p:ph type="dt" sz="half" idx="10"/>
          </p:nvPr>
        </p:nvSpPr>
        <p:spPr/>
        <p:txBody>
          <a:bodyPr/>
          <a:lstStyle/>
          <a:p>
            <a:fld id="{6976860D-70B9-4387-B7D1-1CB2A52799CB}" type="datetimeFigureOut">
              <a:rPr lang="nl-NL" smtClean="0"/>
              <a:t>16-09-20</a:t>
            </a:fld>
            <a:endParaRPr lang="nl-NL"/>
          </a:p>
        </p:txBody>
      </p:sp>
      <p:sp>
        <p:nvSpPr>
          <p:cNvPr id="6" name="Tijdelijke aanduiding voor voettekst 5">
            <a:extLst>
              <a:ext uri="{FF2B5EF4-FFF2-40B4-BE49-F238E27FC236}">
                <a16:creationId xmlns:a16="http://schemas.microsoft.com/office/drawing/2014/main" id="{74D5E45C-7DB2-1D43-B4BD-F587F0AFD72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067F2C9-A41E-4749-A45B-0C319DC55E23}"/>
              </a:ext>
            </a:extLst>
          </p:cNvPr>
          <p:cNvSpPr>
            <a:spLocks noGrp="1"/>
          </p:cNvSpPr>
          <p:nvPr>
            <p:ph type="sldNum" sz="quarter" idx="12"/>
          </p:nvPr>
        </p:nvSpPr>
        <p:spPr/>
        <p:txBody>
          <a:bodyPr/>
          <a:lstStyle/>
          <a:p>
            <a:fld id="{A4586777-C33B-46BC-84AC-9B65F04E365D}" type="slidenum">
              <a:rPr lang="nl-NL" smtClean="0"/>
              <a:t>‹nr.›</a:t>
            </a:fld>
            <a:endParaRPr lang="nl-NL"/>
          </a:p>
        </p:txBody>
      </p:sp>
    </p:spTree>
    <p:extLst>
      <p:ext uri="{BB962C8B-B14F-4D97-AF65-F5344CB8AC3E}">
        <p14:creationId xmlns:p14="http://schemas.microsoft.com/office/powerpoint/2010/main" val="3343529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48B95D7-5ED7-F440-9FE2-C77A8D73051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6984E1A-8886-E549-8CC8-74964D5B60F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2F80528-161B-EC40-A486-B17447E84D5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976860D-70B9-4387-B7D1-1CB2A52799CB}" type="datetimeFigureOut">
              <a:rPr lang="nl-NL" smtClean="0"/>
              <a:t>16-09-20</a:t>
            </a:fld>
            <a:endParaRPr lang="nl-NL"/>
          </a:p>
        </p:txBody>
      </p:sp>
      <p:sp>
        <p:nvSpPr>
          <p:cNvPr id="5" name="Tijdelijke aanduiding voor voettekst 4">
            <a:extLst>
              <a:ext uri="{FF2B5EF4-FFF2-40B4-BE49-F238E27FC236}">
                <a16:creationId xmlns:a16="http://schemas.microsoft.com/office/drawing/2014/main" id="{12862166-E747-FE47-A28F-04DA82D8FCB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5542997B-0ED1-C240-A32F-86D1D29E5D5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4586777-C33B-46BC-84AC-9B65F04E365D}" type="slidenum">
              <a:rPr lang="nl-NL" smtClean="0"/>
              <a:t>‹nr.›</a:t>
            </a:fld>
            <a:endParaRPr lang="nl-NL"/>
          </a:p>
        </p:txBody>
      </p:sp>
    </p:spTree>
    <p:extLst>
      <p:ext uri="{BB962C8B-B14F-4D97-AF65-F5344CB8AC3E}">
        <p14:creationId xmlns:p14="http://schemas.microsoft.com/office/powerpoint/2010/main" val="143853053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AF4FC06-FCBF-C949-A0C5-E5AAE27A7BB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195A2D6C-CB97-E748-A7A0-14146735B0B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23786B2-E7B1-4E42-BF86-210D9FF5374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61BEF0D-F0BB-DE4B-95CE-6DB70DBA9567}" type="datetimeFigureOut">
              <a:rPr lang="en-US" smtClean="0"/>
              <a:pPr/>
              <a:t>9/16/20</a:t>
            </a:fld>
            <a:endParaRPr lang="en-US"/>
          </a:p>
        </p:txBody>
      </p:sp>
      <p:sp>
        <p:nvSpPr>
          <p:cNvPr id="5" name="Tijdelijke aanduiding voor voettekst 4">
            <a:extLst>
              <a:ext uri="{FF2B5EF4-FFF2-40B4-BE49-F238E27FC236}">
                <a16:creationId xmlns:a16="http://schemas.microsoft.com/office/drawing/2014/main" id="{6C9601CC-CCCC-2540-B340-A36E8F04761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Tijdelijke aanduiding voor dianummer 5">
            <a:extLst>
              <a:ext uri="{FF2B5EF4-FFF2-40B4-BE49-F238E27FC236}">
                <a16:creationId xmlns:a16="http://schemas.microsoft.com/office/drawing/2014/main" id="{76126430-C823-4342-991C-45CA8C97521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57F1E4F-1CFF-5643-939E-217C01CDF565}" type="slidenum">
              <a:rPr lang="en-US" smtClean="0"/>
              <a:pPr/>
              <a:t>‹nr.›</a:t>
            </a:fld>
            <a:endParaRPr lang="en-US"/>
          </a:p>
        </p:txBody>
      </p:sp>
    </p:spTree>
    <p:extLst>
      <p:ext uri="{BB962C8B-B14F-4D97-AF65-F5344CB8AC3E}">
        <p14:creationId xmlns:p14="http://schemas.microsoft.com/office/powerpoint/2010/main" val="260519667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24.tiff"/><Relationship Id="rId3" Type="http://schemas.openxmlformats.org/officeDocument/2006/relationships/image" Target="../media/image19.jpeg"/><Relationship Id="rId7" Type="http://schemas.openxmlformats.org/officeDocument/2006/relationships/image" Target="../media/image23.tiff"/><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2.tiff"/><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youtu.be/1WjRS-TIie4"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mijn.voedingscentrum.nl/" TargetMode="External"/><Relationship Id="rId2" Type="http://schemas.openxmlformats.org/officeDocument/2006/relationships/image" Target="../media/image4.tif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hyperlink" Target="http://www.voedingscentrum.nl/nl/gezond-eten-met-de-schijf-van-vijf/hoeveel-en-wat-kan-ik-per-dag-eten-.aspx" TargetMode="External"/><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hyperlink" Target="http://www.voedingscentrum.nl/" TargetMode="External"/><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hyperlink" Target="https://www.voedingswaardetabel.nl/" TargetMode="External"/><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8.sv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3.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1"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el 10">
            <a:extLst>
              <a:ext uri="{FF2B5EF4-FFF2-40B4-BE49-F238E27FC236}">
                <a16:creationId xmlns:a16="http://schemas.microsoft.com/office/drawing/2014/main" id="{22C422A0-577F-8A44-9A4A-7435DF886DC9}"/>
              </a:ext>
            </a:extLst>
          </p:cNvPr>
          <p:cNvSpPr>
            <a:spLocks noGrp="1"/>
          </p:cNvSpPr>
          <p:nvPr>
            <p:ph type="title" idx="4294967295"/>
          </p:nvPr>
        </p:nvSpPr>
        <p:spPr>
          <a:xfrm>
            <a:off x="476083" y="532655"/>
            <a:ext cx="8354890" cy="930447"/>
          </a:xfrm>
        </p:spPr>
        <p:txBody>
          <a:bodyPr vert="horz" lIns="91440" tIns="45720" rIns="91440" bIns="45720" rtlCol="0" anchor="b">
            <a:normAutofit fontScale="90000"/>
          </a:bodyPr>
          <a:lstStyle/>
          <a:p>
            <a:pPr algn="ctr" defTabSz="914400"/>
            <a:r>
              <a:rPr lang="en-US" sz="4000" dirty="0">
                <a:solidFill>
                  <a:srgbClr val="FFFFFF"/>
                </a:solidFill>
              </a:rPr>
              <a:t>Lifestyle </a:t>
            </a:r>
            <a:r>
              <a:rPr lang="en-US" sz="4000" dirty="0" err="1">
                <a:solidFill>
                  <a:srgbClr val="FFFFFF"/>
                </a:solidFill>
              </a:rPr>
              <a:t>periode</a:t>
            </a:r>
            <a:r>
              <a:rPr lang="en-US" sz="4000" dirty="0">
                <a:solidFill>
                  <a:srgbClr val="FFFFFF"/>
                </a:solidFill>
              </a:rPr>
              <a:t> 1: </a:t>
            </a:r>
            <a:r>
              <a:rPr lang="en-US" sz="4000" dirty="0" err="1">
                <a:solidFill>
                  <a:srgbClr val="FFFFFF"/>
                </a:solidFill>
              </a:rPr>
              <a:t>Mijn</a:t>
            </a:r>
            <a:r>
              <a:rPr lang="en-US" sz="4000" dirty="0">
                <a:solidFill>
                  <a:srgbClr val="FFFFFF"/>
                </a:solidFill>
              </a:rPr>
              <a:t> </a:t>
            </a:r>
            <a:r>
              <a:rPr lang="en-US" sz="4000" dirty="0" err="1">
                <a:solidFill>
                  <a:srgbClr val="FFFFFF"/>
                </a:solidFill>
              </a:rPr>
              <a:t>leefomgeving</a:t>
            </a:r>
            <a:br>
              <a:rPr lang="en-US" sz="4000" dirty="0">
                <a:solidFill>
                  <a:srgbClr val="FFFFFF"/>
                </a:solidFill>
              </a:rPr>
            </a:br>
            <a:r>
              <a:rPr lang="en-US" sz="4000" dirty="0">
                <a:solidFill>
                  <a:srgbClr val="FFFFFF"/>
                </a:solidFill>
              </a:rPr>
              <a:t>Week 3</a:t>
            </a:r>
          </a:p>
        </p:txBody>
      </p:sp>
      <p:cxnSp>
        <p:nvCxnSpPr>
          <p:cNvPr id="18" name="Straight Connector 17">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8"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Afbeelding 7">
            <a:extLst>
              <a:ext uri="{FF2B5EF4-FFF2-40B4-BE49-F238E27FC236}">
                <a16:creationId xmlns:a16="http://schemas.microsoft.com/office/drawing/2014/main" id="{FCE17D3D-209E-2E4E-9F3D-B2BBFF8129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825" y="2426818"/>
            <a:ext cx="3997637" cy="3997637"/>
          </a:xfrm>
          <a:prstGeom prst="rect">
            <a:avLst/>
          </a:prstGeom>
        </p:spPr>
      </p:pic>
      <p:cxnSp>
        <p:nvCxnSpPr>
          <p:cNvPr id="20" name="Straight Connector 19">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0" name="Afbeelding 9" descr="Afbeelding met boom, gras, buiten, plant&#10;&#10;Automatisch gegenereerde beschrijving">
            <a:extLst>
              <a:ext uri="{FF2B5EF4-FFF2-40B4-BE49-F238E27FC236}">
                <a16:creationId xmlns:a16="http://schemas.microsoft.com/office/drawing/2014/main" id="{7B15CEE8-C4C2-D540-AD13-2475C00A0B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3804" y="3059952"/>
            <a:ext cx="4091938" cy="2731368"/>
          </a:xfrm>
          <a:prstGeom prst="rect">
            <a:avLst/>
          </a:prstGeom>
        </p:spPr>
      </p:pic>
    </p:spTree>
    <p:extLst>
      <p:ext uri="{BB962C8B-B14F-4D97-AF65-F5344CB8AC3E}">
        <p14:creationId xmlns:p14="http://schemas.microsoft.com/office/powerpoint/2010/main" val="1843951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rgbClr val="647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1217295"/>
            <a:ext cx="8428482" cy="44234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5" name="Tijdelijke aanduiding voor inhoud 4">
            <a:extLst>
              <a:ext uri="{FF2B5EF4-FFF2-40B4-BE49-F238E27FC236}">
                <a16:creationId xmlns:a16="http://schemas.microsoft.com/office/drawing/2014/main" id="{C8F711E4-A74A-3947-BD02-3ADA6CD4DA8D}"/>
              </a:ext>
            </a:extLst>
          </p:cNvPr>
          <p:cNvPicPr>
            <a:picLocks noGrp="1" noChangeAspect="1"/>
          </p:cNvPicPr>
          <p:nvPr>
            <p:ph idx="4294967295"/>
          </p:nvPr>
        </p:nvPicPr>
        <p:blipFill>
          <a:blip r:embed="rId3"/>
          <a:stretch>
            <a:fillRect/>
          </a:stretch>
        </p:blipFill>
        <p:spPr>
          <a:xfrm>
            <a:off x="1229361" y="1339850"/>
            <a:ext cx="6685278" cy="4178300"/>
          </a:xfrm>
          <a:prstGeom prst="rect">
            <a:avLst/>
          </a:prstGeom>
        </p:spPr>
      </p:pic>
    </p:spTree>
    <p:extLst>
      <p:ext uri="{BB962C8B-B14F-4D97-AF65-F5344CB8AC3E}">
        <p14:creationId xmlns:p14="http://schemas.microsoft.com/office/powerpoint/2010/main" val="3937273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332410"/>
            <a:ext cx="8579095" cy="138319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 name="Titel 1"/>
          <p:cNvSpPr>
            <a:spLocks noGrp="1"/>
          </p:cNvSpPr>
          <p:nvPr>
            <p:ph type="title"/>
          </p:nvPr>
        </p:nvSpPr>
        <p:spPr>
          <a:xfrm>
            <a:off x="394555" y="4424729"/>
            <a:ext cx="8354891" cy="697835"/>
          </a:xfrm>
        </p:spPr>
        <p:txBody>
          <a:bodyPr vert="horz" lIns="68580" tIns="34290" rIns="68580" bIns="34290" rtlCol="0" anchor="b">
            <a:normAutofit/>
          </a:bodyPr>
          <a:lstStyle/>
          <a:p>
            <a:pPr algn="ctr"/>
            <a:r>
              <a:rPr lang="en-US" sz="4050" dirty="0" err="1">
                <a:solidFill>
                  <a:srgbClr val="FFFFFF"/>
                </a:solidFill>
              </a:rPr>
              <a:t>Bloedglucosespiegel</a:t>
            </a:r>
            <a:r>
              <a:rPr lang="en-US" sz="4050" dirty="0">
                <a:solidFill>
                  <a:srgbClr val="FFFFFF"/>
                </a:solidFill>
              </a:rPr>
              <a:t> </a:t>
            </a:r>
            <a:r>
              <a:rPr lang="en-US" sz="4050" dirty="0" err="1">
                <a:solidFill>
                  <a:srgbClr val="FFFFFF"/>
                </a:solidFill>
              </a:rPr>
              <a:t>en</a:t>
            </a:r>
            <a:r>
              <a:rPr lang="en-US" sz="4050" dirty="0">
                <a:solidFill>
                  <a:srgbClr val="FFFFFF"/>
                </a:solidFill>
              </a:rPr>
              <a:t> </a:t>
            </a:r>
            <a:r>
              <a:rPr lang="en-US" sz="4050" dirty="0" err="1">
                <a:solidFill>
                  <a:srgbClr val="FFFFFF"/>
                </a:solidFill>
              </a:rPr>
              <a:t>suikerdip</a:t>
            </a:r>
            <a:endParaRPr lang="en-US" sz="4050" dirty="0">
              <a:solidFill>
                <a:srgbClr val="FFFFFF"/>
              </a:solidFill>
            </a:endParaRPr>
          </a:p>
        </p:txBody>
      </p:sp>
      <p:sp>
        <p:nvSpPr>
          <p:cNvPr id="3" name="Tijdelijke aanduiding voor inhoud 2"/>
          <p:cNvSpPr>
            <a:spLocks noGrp="1"/>
          </p:cNvSpPr>
          <p:nvPr>
            <p:ph idx="1"/>
          </p:nvPr>
        </p:nvSpPr>
        <p:spPr>
          <a:xfrm>
            <a:off x="1143000" y="5219024"/>
            <a:ext cx="6858000" cy="315001"/>
          </a:xfrm>
        </p:spPr>
        <p:txBody>
          <a:bodyPr vert="horz" lIns="68580" tIns="34290" rIns="68580" bIns="34290" rtlCol="0">
            <a:normAutofit/>
          </a:bodyPr>
          <a:lstStyle/>
          <a:p>
            <a:pPr marL="0" indent="0" algn="ctr">
              <a:buNone/>
            </a:pPr>
            <a:r>
              <a:rPr lang="en-US" sz="1500">
                <a:solidFill>
                  <a:srgbClr val="00BBEA"/>
                </a:solidFill>
              </a:rPr>
              <a:t>Glycemische index ( hoe snel stijgt de bloedglucosespiegel van een product)</a:t>
            </a:r>
          </a:p>
        </p:txBody>
      </p:sp>
      <p:pic>
        <p:nvPicPr>
          <p:cNvPr id="5" name="Tijdelijke aanduiding voor inhou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8623" y="1088049"/>
            <a:ext cx="4425429" cy="2998228"/>
          </a:xfrm>
          <a:prstGeom prst="rect">
            <a:avLst/>
          </a:prstGeom>
        </p:spPr>
      </p:pic>
      <p:cxnSp>
        <p:nvCxnSpPr>
          <p:cNvPr id="19" name="Straight Connector 18">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161268"/>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0042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01008" y="1084944"/>
            <a:ext cx="4301693" cy="4422557"/>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el 1"/>
          <p:cNvSpPr>
            <a:spLocks noGrp="1"/>
          </p:cNvSpPr>
          <p:nvPr>
            <p:ph type="title"/>
          </p:nvPr>
        </p:nvSpPr>
        <p:spPr>
          <a:xfrm>
            <a:off x="4794448" y="1337448"/>
            <a:ext cx="3915950" cy="1008731"/>
          </a:xfrm>
        </p:spPr>
        <p:txBody>
          <a:bodyPr>
            <a:normAutofit/>
          </a:bodyPr>
          <a:lstStyle/>
          <a:p>
            <a:pPr algn="ctr"/>
            <a:r>
              <a:rPr lang="nl-NL" sz="2550"/>
              <a:t>Eiwitten minimaal 0,8 gram per kg lichaamsgewicht </a:t>
            </a: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474" y="2089022"/>
            <a:ext cx="3845052" cy="2563368"/>
          </a:xfrm>
          <a:prstGeom prst="rect">
            <a:avLst/>
          </a:prstGeom>
        </p:spPr>
      </p:pic>
      <p:sp>
        <p:nvSpPr>
          <p:cNvPr id="3" name="Tijdelijke aanduiding voor inhoud 2"/>
          <p:cNvSpPr>
            <a:spLocks noGrp="1"/>
          </p:cNvSpPr>
          <p:nvPr>
            <p:ph idx="1"/>
          </p:nvPr>
        </p:nvSpPr>
        <p:spPr>
          <a:xfrm>
            <a:off x="4793927" y="2448572"/>
            <a:ext cx="3926618" cy="2829758"/>
          </a:xfrm>
        </p:spPr>
        <p:txBody>
          <a:bodyPr>
            <a:normAutofit/>
          </a:bodyPr>
          <a:lstStyle/>
          <a:p>
            <a:r>
              <a:rPr lang="nl-NL" sz="1500" dirty="0"/>
              <a:t>Bouwstof voor het lichaam.</a:t>
            </a:r>
          </a:p>
          <a:p>
            <a:r>
              <a:rPr lang="nl-NL" sz="1500" dirty="0"/>
              <a:t>Herstel en opbouw van spieren en (bot)weefsel.</a:t>
            </a:r>
          </a:p>
          <a:p>
            <a:r>
              <a:rPr lang="nl-NL" sz="1500" dirty="0"/>
              <a:t>Spelen een belangrijke rol bij diverse fysiologische processen.</a:t>
            </a:r>
          </a:p>
          <a:p>
            <a:r>
              <a:rPr lang="nl-NL" sz="1500" dirty="0"/>
              <a:t>Eiwitten geven sneller een verzadigd gevoel.</a:t>
            </a:r>
          </a:p>
          <a:p>
            <a:r>
              <a:rPr lang="nl-NL" sz="1500" dirty="0"/>
              <a:t>Relatie afvallen en sporten.</a:t>
            </a:r>
          </a:p>
          <a:p>
            <a:r>
              <a:rPr lang="nl-NL" sz="1500" dirty="0"/>
              <a:t>Groepen mensen die meer eiwitten nodig hebben.</a:t>
            </a:r>
          </a:p>
          <a:p>
            <a:r>
              <a:rPr lang="nl-NL" sz="1500" dirty="0"/>
              <a:t>Verdelen over de dag</a:t>
            </a:r>
          </a:p>
          <a:p>
            <a:endParaRPr lang="nl-NL" sz="1500" dirty="0"/>
          </a:p>
          <a:p>
            <a:endParaRPr lang="nl-NL" sz="1500" dirty="0"/>
          </a:p>
        </p:txBody>
      </p:sp>
    </p:spTree>
    <p:extLst>
      <p:ext uri="{BB962C8B-B14F-4D97-AF65-F5344CB8AC3E}">
        <p14:creationId xmlns:p14="http://schemas.microsoft.com/office/powerpoint/2010/main" val="545951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01008" y="1084944"/>
            <a:ext cx="4301693" cy="4422557"/>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el 1"/>
          <p:cNvSpPr>
            <a:spLocks noGrp="1"/>
          </p:cNvSpPr>
          <p:nvPr>
            <p:ph type="title"/>
          </p:nvPr>
        </p:nvSpPr>
        <p:spPr>
          <a:xfrm>
            <a:off x="4794448" y="1337448"/>
            <a:ext cx="3915950" cy="1008731"/>
          </a:xfrm>
        </p:spPr>
        <p:txBody>
          <a:bodyPr>
            <a:normAutofit/>
          </a:bodyPr>
          <a:lstStyle/>
          <a:p>
            <a:pPr algn="ctr"/>
            <a:r>
              <a:rPr lang="nl-NL" sz="2100"/>
              <a:t>Vetten 20%</a:t>
            </a:r>
            <a:r>
              <a:rPr lang="en-US" sz="2100"/>
              <a:t>-</a:t>
            </a:r>
            <a:r>
              <a:rPr lang="nl-NL" sz="2100"/>
              <a:t>40% (20-35% gewichtstoename)</a:t>
            </a:r>
            <a:br>
              <a:rPr lang="nl-NL" sz="2100"/>
            </a:br>
            <a:r>
              <a:rPr lang="nl-NL" sz="2100"/>
              <a:t>waarvan verzadigd vet max. 10%</a:t>
            </a: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511" y="1220725"/>
            <a:ext cx="2622978" cy="4299965"/>
          </a:xfrm>
          <a:prstGeom prst="rect">
            <a:avLst/>
          </a:prstGeom>
        </p:spPr>
      </p:pic>
      <p:sp>
        <p:nvSpPr>
          <p:cNvPr id="3" name="Tijdelijke aanduiding voor inhoud 2"/>
          <p:cNvSpPr>
            <a:spLocks noGrp="1"/>
          </p:cNvSpPr>
          <p:nvPr>
            <p:ph idx="1"/>
          </p:nvPr>
        </p:nvSpPr>
        <p:spPr>
          <a:xfrm>
            <a:off x="4793927" y="2448572"/>
            <a:ext cx="3926618" cy="2829758"/>
          </a:xfrm>
        </p:spPr>
        <p:txBody>
          <a:bodyPr>
            <a:normAutofit/>
          </a:bodyPr>
          <a:lstStyle/>
          <a:p>
            <a:r>
              <a:rPr lang="nl-NL" sz="1500" dirty="0"/>
              <a:t>Leverancier van voedingsstoffen en essentiële vetzuren. (vitamine A,D,E omega 3 en 6).</a:t>
            </a:r>
          </a:p>
          <a:p>
            <a:r>
              <a:rPr lang="nl-NL" sz="1500" dirty="0"/>
              <a:t>Opbouw cellen.</a:t>
            </a:r>
          </a:p>
          <a:p>
            <a:r>
              <a:rPr lang="nl-NL" sz="1500" dirty="0"/>
              <a:t>Isolatie.</a:t>
            </a:r>
          </a:p>
          <a:p>
            <a:r>
              <a:rPr lang="nl-NL" sz="1500" dirty="0"/>
              <a:t>Langere verzadiging door langer in de maag.</a:t>
            </a:r>
          </a:p>
          <a:p>
            <a:r>
              <a:rPr lang="nl-NL" sz="1500" dirty="0"/>
              <a:t>Verzadigde en onverzadigde</a:t>
            </a:r>
          </a:p>
          <a:p>
            <a:r>
              <a:rPr lang="nl-NL" sz="1500" dirty="0"/>
              <a:t>Levert meer kilocalorieën</a:t>
            </a:r>
          </a:p>
          <a:p>
            <a:endParaRPr lang="nl-NL" sz="1500" dirty="0"/>
          </a:p>
        </p:txBody>
      </p:sp>
    </p:spTree>
    <p:extLst>
      <p:ext uri="{BB962C8B-B14F-4D97-AF65-F5344CB8AC3E}">
        <p14:creationId xmlns:p14="http://schemas.microsoft.com/office/powerpoint/2010/main" val="31584758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332410"/>
            <a:ext cx="8579095" cy="138319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 name="Titel 1"/>
          <p:cNvSpPr>
            <a:spLocks noGrp="1"/>
          </p:cNvSpPr>
          <p:nvPr>
            <p:ph type="title"/>
          </p:nvPr>
        </p:nvSpPr>
        <p:spPr>
          <a:xfrm>
            <a:off x="394555" y="4424729"/>
            <a:ext cx="8354891" cy="697835"/>
          </a:xfrm>
        </p:spPr>
        <p:txBody>
          <a:bodyPr vert="horz" lIns="68580" tIns="34290" rIns="68580" bIns="34290" rtlCol="0" anchor="b">
            <a:normAutofit/>
          </a:bodyPr>
          <a:lstStyle/>
          <a:p>
            <a:pPr algn="ctr"/>
            <a:r>
              <a:rPr lang="en-US" sz="4050" dirty="0">
                <a:solidFill>
                  <a:srgbClr val="FFFFFF"/>
                </a:solidFill>
              </a:rPr>
              <a:t>Cholesterol LDL &amp; HDL </a:t>
            </a:r>
            <a:r>
              <a:rPr lang="en-US" sz="4050" dirty="0" err="1">
                <a:solidFill>
                  <a:srgbClr val="FFFFFF"/>
                </a:solidFill>
              </a:rPr>
              <a:t>en</a:t>
            </a:r>
            <a:r>
              <a:rPr lang="en-US" sz="4050" dirty="0">
                <a:solidFill>
                  <a:srgbClr val="FFFFFF"/>
                </a:solidFill>
              </a:rPr>
              <a:t> </a:t>
            </a:r>
            <a:r>
              <a:rPr lang="en-US" sz="4050" dirty="0" err="1">
                <a:solidFill>
                  <a:srgbClr val="FFFFFF"/>
                </a:solidFill>
              </a:rPr>
              <a:t>verzadigd</a:t>
            </a:r>
            <a:r>
              <a:rPr lang="en-US" sz="4050" dirty="0">
                <a:solidFill>
                  <a:srgbClr val="FFFFFF"/>
                </a:solidFill>
              </a:rPr>
              <a:t> vet</a:t>
            </a:r>
          </a:p>
        </p:txBody>
      </p:sp>
      <p:pic>
        <p:nvPicPr>
          <p:cNvPr id="4" name="Tijdelijke aanduiding voor inhou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0030" y="1112695"/>
            <a:ext cx="8622616" cy="2948934"/>
          </a:xfrm>
          <a:prstGeom prst="rect">
            <a:avLst/>
          </a:prstGeom>
        </p:spPr>
      </p:pic>
      <p:cxnSp>
        <p:nvCxnSpPr>
          <p:cNvPr id="11"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161268"/>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2291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4F6814-96D5-4463-898E-405CC0C401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1098133"/>
            <a:ext cx="5380685" cy="4422557"/>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el 1"/>
          <p:cNvSpPr>
            <a:spLocks noGrp="1"/>
          </p:cNvSpPr>
          <p:nvPr>
            <p:ph type="title"/>
          </p:nvPr>
        </p:nvSpPr>
        <p:spPr>
          <a:xfrm>
            <a:off x="616137" y="1337448"/>
            <a:ext cx="4653738" cy="1008731"/>
          </a:xfrm>
        </p:spPr>
        <p:txBody>
          <a:bodyPr>
            <a:normAutofit/>
          </a:bodyPr>
          <a:lstStyle/>
          <a:p>
            <a:r>
              <a:rPr lang="nl-NL" sz="3000" dirty="0"/>
              <a:t>Alcohol</a:t>
            </a:r>
          </a:p>
        </p:txBody>
      </p:sp>
      <p:sp>
        <p:nvSpPr>
          <p:cNvPr id="5" name="Tijdelijke aanduiding voor inhoud 4"/>
          <p:cNvSpPr>
            <a:spLocks noGrp="1"/>
          </p:cNvSpPr>
          <p:nvPr>
            <p:ph idx="1"/>
          </p:nvPr>
        </p:nvSpPr>
        <p:spPr>
          <a:xfrm>
            <a:off x="616136" y="2448572"/>
            <a:ext cx="4653738" cy="2720188"/>
          </a:xfrm>
        </p:spPr>
        <p:txBody>
          <a:bodyPr>
            <a:normAutofit/>
          </a:bodyPr>
          <a:lstStyle/>
          <a:p>
            <a:r>
              <a:rPr lang="nl-NL" sz="1800"/>
              <a:t>1 gram alcohol levert 7 kilocalorieën.  </a:t>
            </a:r>
          </a:p>
          <a:p>
            <a:r>
              <a:rPr lang="nl-NL" sz="1800"/>
              <a:t>Geen voedingsstof, maar kan wel worden opgeslagen in vet.</a:t>
            </a:r>
          </a:p>
        </p:txBody>
      </p:sp>
      <p:pic>
        <p:nvPicPr>
          <p:cNvPr id="6" name="Afbeelding 5"/>
          <p:cNvPicPr>
            <a:picLocks noChangeAspect="1"/>
          </p:cNvPicPr>
          <p:nvPr/>
        </p:nvPicPr>
        <p:blipFill rotWithShape="1">
          <a:blip r:embed="rId2"/>
          <a:srcRect l="15805" r="13021" b="2"/>
          <a:stretch/>
        </p:blipFill>
        <p:spPr>
          <a:xfrm>
            <a:off x="5872164" y="1087432"/>
            <a:ext cx="3031807" cy="1714500"/>
          </a:xfrm>
          <a:prstGeom prst="rect">
            <a:avLst/>
          </a:prstGeom>
        </p:spPr>
      </p:pic>
      <p:pic>
        <p:nvPicPr>
          <p:cNvPr id="3" name="Afbeelding 2"/>
          <p:cNvPicPr>
            <a:picLocks noChangeAspect="1"/>
          </p:cNvPicPr>
          <p:nvPr/>
        </p:nvPicPr>
        <p:blipFill rotWithShape="1">
          <a:blip r:embed="rId3"/>
          <a:srcRect l="5124" r="29035" b="-2"/>
          <a:stretch/>
        </p:blipFill>
        <p:spPr>
          <a:xfrm>
            <a:off x="5872163" y="2978944"/>
            <a:ext cx="3031808" cy="2541746"/>
          </a:xfrm>
          <a:prstGeom prst="rect">
            <a:avLst/>
          </a:prstGeom>
        </p:spPr>
      </p:pic>
    </p:spTree>
    <p:extLst>
      <p:ext uri="{BB962C8B-B14F-4D97-AF65-F5344CB8AC3E}">
        <p14:creationId xmlns:p14="http://schemas.microsoft.com/office/powerpoint/2010/main" val="2953349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el 7"/>
          <p:cNvSpPr>
            <a:spLocks noGrp="1"/>
          </p:cNvSpPr>
          <p:nvPr>
            <p:ph type="title" idx="4294967295"/>
          </p:nvPr>
        </p:nvSpPr>
        <p:spPr bwMode="auto">
          <a:xfrm>
            <a:off x="1" y="1126331"/>
            <a:ext cx="6326981" cy="70127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fontScale="90000"/>
          </a:bodyPr>
          <a:lstStyle/>
          <a:p>
            <a:pPr eaLnBrk="1" hangingPunct="1"/>
            <a:r>
              <a:rPr lang="en-US" altLang="nl-NL" dirty="0"/>
              <a:t>     Wat </a:t>
            </a:r>
            <a:r>
              <a:rPr lang="en-US" altLang="nl-NL" dirty="0" err="1"/>
              <a:t>kies</a:t>
            </a:r>
            <a:r>
              <a:rPr lang="en-US" altLang="nl-NL" dirty="0"/>
              <a:t> </a:t>
            </a:r>
            <a:r>
              <a:rPr lang="en-US" altLang="nl-NL" dirty="0" err="1"/>
              <a:t>jij</a:t>
            </a:r>
            <a:r>
              <a:rPr lang="en-US" altLang="nl-NL" dirty="0"/>
              <a:t>?</a:t>
            </a:r>
            <a:br>
              <a:rPr lang="nl-NL" altLang="nl-NL" dirty="0">
                <a:solidFill>
                  <a:schemeClr val="tx2"/>
                </a:solidFill>
              </a:rPr>
            </a:br>
            <a:endParaRPr lang="nl-NL" altLang="nl-NL" dirty="0"/>
          </a:p>
        </p:txBody>
      </p:sp>
      <p:pic>
        <p:nvPicPr>
          <p:cNvPr id="9" name="Picture 17"/>
          <p:cNvPicPr>
            <a:picLocks noChangeAspect="1" noChangeArrowheads="1"/>
          </p:cNvPicPr>
          <p:nvPr/>
        </p:nvPicPr>
        <p:blipFill>
          <a:blip r:embed="rId2">
            <a:extLst>
              <a:ext uri="{28A0092B-C50C-407E-A947-70E740481C1C}">
                <a14:useLocalDpi xmlns:a14="http://schemas.microsoft.com/office/drawing/2010/main" val="0"/>
              </a:ext>
            </a:extLst>
          </a:blip>
          <a:srcRect l="11847" r="15813"/>
          <a:stretch>
            <a:fillRect/>
          </a:stretch>
        </p:blipFill>
        <p:spPr bwMode="auto">
          <a:xfrm>
            <a:off x="4680012" y="3861197"/>
            <a:ext cx="823913"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http://www.partyverhuurmargraten.nl/images/spa%20blauw.jpg"/>
          <p:cNvPicPr>
            <a:picLocks noChangeAspect="1" noChangeArrowheads="1"/>
          </p:cNvPicPr>
          <p:nvPr/>
        </p:nvPicPr>
        <p:blipFill>
          <a:blip r:embed="rId3">
            <a:extLst>
              <a:ext uri="{28A0092B-C50C-407E-A947-70E740481C1C}">
                <a14:useLocalDpi xmlns:a14="http://schemas.microsoft.com/office/drawing/2010/main" val="0"/>
              </a:ext>
            </a:extLst>
          </a:blip>
          <a:srcRect l="37151" r="34782"/>
          <a:stretch>
            <a:fillRect/>
          </a:stretch>
        </p:blipFill>
        <p:spPr bwMode="auto">
          <a:xfrm>
            <a:off x="6041045" y="3845720"/>
            <a:ext cx="640556"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9"/>
          <p:cNvPicPr>
            <a:picLocks noChangeAspect="1" noChangeArrowheads="1"/>
          </p:cNvPicPr>
          <p:nvPr/>
        </p:nvPicPr>
        <p:blipFill>
          <a:blip r:embed="rId4">
            <a:extLst>
              <a:ext uri="{28A0092B-C50C-407E-A947-70E740481C1C}">
                <a14:useLocalDpi xmlns:a14="http://schemas.microsoft.com/office/drawing/2010/main" val="0"/>
              </a:ext>
            </a:extLst>
          </a:blip>
          <a:srcRect l="17081" r="14830" b="16420"/>
          <a:stretch>
            <a:fillRect/>
          </a:stretch>
        </p:blipFill>
        <p:spPr bwMode="auto">
          <a:xfrm>
            <a:off x="6361323" y="2821782"/>
            <a:ext cx="1343025" cy="1092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9" name="Tekstvak 1"/>
          <p:cNvSpPr txBox="1">
            <a:spLocks noChangeArrowheads="1"/>
          </p:cNvSpPr>
          <p:nvPr/>
        </p:nvSpPr>
        <p:spPr bwMode="auto">
          <a:xfrm>
            <a:off x="1659733" y="5229225"/>
            <a:ext cx="2746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a:r>
              <a:rPr lang="en-US" altLang="nl-NL" sz="3000" dirty="0" err="1">
                <a:solidFill>
                  <a:prstClr val="black"/>
                </a:solidFill>
              </a:rPr>
              <a:t>Beide</a:t>
            </a:r>
            <a:r>
              <a:rPr lang="en-US" altLang="nl-NL" sz="3000" dirty="0">
                <a:solidFill>
                  <a:prstClr val="black"/>
                </a:solidFill>
              </a:rPr>
              <a:t>: 400 kcal</a:t>
            </a:r>
            <a:endParaRPr lang="nl-NL" altLang="nl-NL" sz="3000" dirty="0">
              <a:solidFill>
                <a:prstClr val="black"/>
              </a:solidFill>
            </a:endParaRPr>
          </a:p>
        </p:txBody>
      </p:sp>
      <p:pic>
        <p:nvPicPr>
          <p:cNvPr id="63500"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4862" y="1997869"/>
            <a:ext cx="310515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fbeelding 1"/>
          <p:cNvPicPr>
            <a:picLocks noChangeAspect="1"/>
          </p:cNvPicPr>
          <p:nvPr/>
        </p:nvPicPr>
        <p:blipFill>
          <a:blip r:embed="rId6"/>
          <a:stretch>
            <a:fillRect/>
          </a:stretch>
        </p:blipFill>
        <p:spPr>
          <a:xfrm>
            <a:off x="4580428" y="1742977"/>
            <a:ext cx="1494569" cy="996379"/>
          </a:xfrm>
          <a:prstGeom prst="rect">
            <a:avLst/>
          </a:prstGeom>
        </p:spPr>
      </p:pic>
      <p:pic>
        <p:nvPicPr>
          <p:cNvPr id="4" name="Afbeelding 3"/>
          <p:cNvPicPr>
            <a:picLocks noChangeAspect="1"/>
          </p:cNvPicPr>
          <p:nvPr/>
        </p:nvPicPr>
        <p:blipFill>
          <a:blip r:embed="rId7"/>
          <a:stretch>
            <a:fillRect/>
          </a:stretch>
        </p:blipFill>
        <p:spPr>
          <a:xfrm>
            <a:off x="6145887" y="1959671"/>
            <a:ext cx="1094607" cy="733387"/>
          </a:xfrm>
          <a:prstGeom prst="rect">
            <a:avLst/>
          </a:prstGeom>
        </p:spPr>
      </p:pic>
      <p:pic>
        <p:nvPicPr>
          <p:cNvPr id="5" name="Afbeelding 4"/>
          <p:cNvPicPr>
            <a:picLocks noChangeAspect="1"/>
          </p:cNvPicPr>
          <p:nvPr/>
        </p:nvPicPr>
        <p:blipFill>
          <a:blip r:embed="rId8"/>
          <a:stretch>
            <a:fillRect/>
          </a:stretch>
        </p:blipFill>
        <p:spPr>
          <a:xfrm>
            <a:off x="4709439" y="2786019"/>
            <a:ext cx="1336131" cy="1002098"/>
          </a:xfrm>
          <a:prstGeom prst="rect">
            <a:avLst/>
          </a:prstGeom>
        </p:spPr>
      </p:pic>
    </p:spTree>
    <p:extLst>
      <p:ext uri="{BB962C8B-B14F-4D97-AF65-F5344CB8AC3E}">
        <p14:creationId xmlns:p14="http://schemas.microsoft.com/office/powerpoint/2010/main" val="23717320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5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34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1"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2F9CF6B-EE69-3B40-B9CC-E88BBFC571F0}"/>
              </a:ext>
            </a:extLst>
          </p:cNvPr>
          <p:cNvSpPr>
            <a:spLocks noGrp="1"/>
          </p:cNvSpPr>
          <p:nvPr>
            <p:ph type="title"/>
          </p:nvPr>
        </p:nvSpPr>
        <p:spPr>
          <a:xfrm>
            <a:off x="409763" y="433545"/>
            <a:ext cx="8354890" cy="930447"/>
          </a:xfrm>
        </p:spPr>
        <p:txBody>
          <a:bodyPr vert="horz" lIns="91440" tIns="45720" rIns="91440" bIns="45720" rtlCol="0" anchor="b">
            <a:normAutofit/>
          </a:bodyPr>
          <a:lstStyle/>
          <a:p>
            <a:pPr algn="ctr" defTabSz="914400"/>
            <a:r>
              <a:rPr lang="en-US" sz="3600" dirty="0" err="1">
                <a:solidFill>
                  <a:srgbClr val="FFFFFF"/>
                </a:solidFill>
              </a:rPr>
              <a:t>Belang</a:t>
            </a:r>
            <a:r>
              <a:rPr lang="en-US" sz="3600" dirty="0">
                <a:solidFill>
                  <a:srgbClr val="FFFFFF"/>
                </a:solidFill>
              </a:rPr>
              <a:t> van </a:t>
            </a:r>
            <a:r>
              <a:rPr lang="en-US" sz="3600" dirty="0" err="1">
                <a:solidFill>
                  <a:srgbClr val="FFFFFF"/>
                </a:solidFill>
              </a:rPr>
              <a:t>een</a:t>
            </a:r>
            <a:r>
              <a:rPr lang="en-US" sz="3600" dirty="0">
                <a:solidFill>
                  <a:srgbClr val="FFFFFF"/>
                </a:solidFill>
              </a:rPr>
              <a:t> </a:t>
            </a:r>
            <a:r>
              <a:rPr lang="en-US" sz="3600" dirty="0" err="1">
                <a:solidFill>
                  <a:srgbClr val="FFFFFF"/>
                </a:solidFill>
              </a:rPr>
              <a:t>goede</a:t>
            </a:r>
            <a:r>
              <a:rPr lang="en-US" sz="3600" dirty="0">
                <a:solidFill>
                  <a:srgbClr val="FFFFFF"/>
                </a:solidFill>
              </a:rPr>
              <a:t> </a:t>
            </a:r>
            <a:r>
              <a:rPr lang="en-US" sz="3600" dirty="0" err="1">
                <a:solidFill>
                  <a:srgbClr val="FFFFFF"/>
                </a:solidFill>
              </a:rPr>
              <a:t>nachtrust</a:t>
            </a:r>
            <a:endParaRPr lang="en-US" sz="3600" dirty="0">
              <a:solidFill>
                <a:srgbClr val="FFFFFF"/>
              </a:solidFill>
            </a:endParaRPr>
          </a:p>
        </p:txBody>
      </p:sp>
      <p:cxnSp>
        <p:nvCxnSpPr>
          <p:cNvPr id="16"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8"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D8185F8F-05D0-3344-849A-ACC714654D4C}"/>
              </a:ext>
            </a:extLst>
          </p:cNvPr>
          <p:cNvPicPr>
            <a:picLocks noChangeAspect="1"/>
          </p:cNvPicPr>
          <p:nvPr/>
        </p:nvPicPr>
        <p:blipFill rotWithShape="1">
          <a:blip r:embed="rId3"/>
          <a:srcRect t="4841" b="24326"/>
          <a:stretch/>
        </p:blipFill>
        <p:spPr>
          <a:xfrm>
            <a:off x="248675" y="2998154"/>
            <a:ext cx="4091938" cy="2854965"/>
          </a:xfrm>
          <a:prstGeom prst="rect">
            <a:avLst/>
          </a:prstGeom>
        </p:spPr>
      </p:pic>
      <p:cxnSp>
        <p:nvCxnSpPr>
          <p:cNvPr id="18" name="Straight Connector 17">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9" name="Afbeelding 8">
            <a:extLst>
              <a:ext uri="{FF2B5EF4-FFF2-40B4-BE49-F238E27FC236}">
                <a16:creationId xmlns:a16="http://schemas.microsoft.com/office/drawing/2014/main" id="{29D29F2C-03F3-964B-9F2F-21C3C48ECCC7}"/>
              </a:ext>
            </a:extLst>
          </p:cNvPr>
          <p:cNvPicPr>
            <a:picLocks noChangeAspect="1"/>
          </p:cNvPicPr>
          <p:nvPr/>
        </p:nvPicPr>
        <p:blipFill rotWithShape="1">
          <a:blip r:embed="rId3"/>
          <a:srcRect t="4841" b="24326"/>
          <a:stretch/>
        </p:blipFill>
        <p:spPr>
          <a:xfrm>
            <a:off x="4833804" y="2998154"/>
            <a:ext cx="4091938" cy="2854965"/>
          </a:xfrm>
          <a:prstGeom prst="rect">
            <a:avLst/>
          </a:prstGeom>
        </p:spPr>
      </p:pic>
      <p:sp>
        <p:nvSpPr>
          <p:cNvPr id="6" name="Rechthoek 5">
            <a:extLst>
              <a:ext uri="{FF2B5EF4-FFF2-40B4-BE49-F238E27FC236}">
                <a16:creationId xmlns:a16="http://schemas.microsoft.com/office/drawing/2014/main" id="{E874A6A7-E255-BC49-8DBB-80F90B2CDDE4}"/>
              </a:ext>
            </a:extLst>
          </p:cNvPr>
          <p:cNvSpPr/>
          <p:nvPr/>
        </p:nvSpPr>
        <p:spPr>
          <a:xfrm>
            <a:off x="3874246" y="6254436"/>
            <a:ext cx="1919115" cy="746358"/>
          </a:xfrm>
          <a:prstGeom prst="rect">
            <a:avLst/>
          </a:prstGeom>
        </p:spPr>
        <p:txBody>
          <a:bodyPr wrap="none">
            <a:spAutoFit/>
          </a:bodyPr>
          <a:lstStyle/>
          <a:p>
            <a:pPr>
              <a:spcAft>
                <a:spcPts val="600"/>
              </a:spcAft>
            </a:pPr>
            <a:r>
              <a:rPr lang="nl-NL" sz="2400" dirty="0">
                <a:hlinkClick r:id="rId4"/>
              </a:rPr>
              <a:t>Filmpje slaap!</a:t>
            </a:r>
            <a:endParaRPr lang="nl-NL" sz="2400" dirty="0"/>
          </a:p>
          <a:p>
            <a:pPr>
              <a:spcAft>
                <a:spcPts val="600"/>
              </a:spcAft>
            </a:pPr>
            <a:endParaRPr lang="nl-NL" sz="1350" dirty="0"/>
          </a:p>
        </p:txBody>
      </p:sp>
    </p:spTree>
    <p:extLst>
      <p:ext uri="{BB962C8B-B14F-4D97-AF65-F5344CB8AC3E}">
        <p14:creationId xmlns:p14="http://schemas.microsoft.com/office/powerpoint/2010/main" val="1084311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schermafbeelding&#10;&#10;Automatisch gegenereerde beschrijving">
            <a:extLst>
              <a:ext uri="{FF2B5EF4-FFF2-40B4-BE49-F238E27FC236}">
                <a16:creationId xmlns:a16="http://schemas.microsoft.com/office/drawing/2014/main" id="{ABF44A49-C9E8-764B-AFFC-C0CD6BE681AA}"/>
              </a:ext>
            </a:extLst>
          </p:cNvPr>
          <p:cNvPicPr>
            <a:picLocks noGrp="1" noChangeAspect="1"/>
          </p:cNvPicPr>
          <p:nvPr>
            <p:ph idx="1"/>
          </p:nvPr>
        </p:nvPicPr>
        <p:blipFill>
          <a:blip r:embed="rId2"/>
          <a:stretch>
            <a:fillRect/>
          </a:stretch>
        </p:blipFill>
        <p:spPr>
          <a:xfrm>
            <a:off x="2412673" y="1339850"/>
            <a:ext cx="4318655" cy="4178300"/>
          </a:xfrm>
          <a:prstGeom prst="rect">
            <a:avLst/>
          </a:prstGeom>
        </p:spPr>
      </p:pic>
    </p:spTree>
    <p:extLst>
      <p:ext uri="{BB962C8B-B14F-4D97-AF65-F5344CB8AC3E}">
        <p14:creationId xmlns:p14="http://schemas.microsoft.com/office/powerpoint/2010/main" val="2074721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01008" y="1084944"/>
            <a:ext cx="4301693" cy="4422557"/>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el 1">
            <a:extLst>
              <a:ext uri="{FF2B5EF4-FFF2-40B4-BE49-F238E27FC236}">
                <a16:creationId xmlns:a16="http://schemas.microsoft.com/office/drawing/2014/main" id="{E79B9EF9-4323-2647-8E27-6DF182512619}"/>
              </a:ext>
            </a:extLst>
          </p:cNvPr>
          <p:cNvSpPr>
            <a:spLocks noGrp="1"/>
          </p:cNvSpPr>
          <p:nvPr>
            <p:ph type="title"/>
          </p:nvPr>
        </p:nvSpPr>
        <p:spPr>
          <a:xfrm>
            <a:off x="4794448" y="1337448"/>
            <a:ext cx="3915950" cy="1008731"/>
          </a:xfrm>
        </p:spPr>
        <p:txBody>
          <a:bodyPr>
            <a:normAutofit/>
          </a:bodyPr>
          <a:lstStyle/>
          <a:p>
            <a:pPr algn="ctr"/>
            <a:r>
              <a:rPr lang="nl-NL" sz="3000" dirty="0"/>
              <a:t>Opdracht en informatie deel LA </a:t>
            </a:r>
          </a:p>
        </p:txBody>
      </p:sp>
      <p:pic>
        <p:nvPicPr>
          <p:cNvPr id="9" name="Afbeelding 8">
            <a:extLst>
              <a:ext uri="{FF2B5EF4-FFF2-40B4-BE49-F238E27FC236}">
                <a16:creationId xmlns:a16="http://schemas.microsoft.com/office/drawing/2014/main" id="{5B389144-85CE-DF47-A583-B99E1246D2D6}"/>
              </a:ext>
            </a:extLst>
          </p:cNvPr>
          <p:cNvPicPr>
            <a:picLocks noChangeAspect="1"/>
          </p:cNvPicPr>
          <p:nvPr/>
        </p:nvPicPr>
        <p:blipFill>
          <a:blip r:embed="rId2"/>
          <a:stretch>
            <a:fillRect/>
          </a:stretch>
        </p:blipFill>
        <p:spPr>
          <a:xfrm>
            <a:off x="363474" y="1448180"/>
            <a:ext cx="3845052" cy="3845052"/>
          </a:xfrm>
          <a:prstGeom prst="rect">
            <a:avLst/>
          </a:prstGeom>
        </p:spPr>
      </p:pic>
      <p:sp>
        <p:nvSpPr>
          <p:cNvPr id="3" name="Tijdelijke aanduiding voor inhoud 2">
            <a:extLst>
              <a:ext uri="{FF2B5EF4-FFF2-40B4-BE49-F238E27FC236}">
                <a16:creationId xmlns:a16="http://schemas.microsoft.com/office/drawing/2014/main" id="{7330E886-0E37-374F-AC15-DF2DAF80BAA2}"/>
              </a:ext>
            </a:extLst>
          </p:cNvPr>
          <p:cNvSpPr>
            <a:spLocks noGrp="1"/>
          </p:cNvSpPr>
          <p:nvPr>
            <p:ph idx="1"/>
          </p:nvPr>
        </p:nvSpPr>
        <p:spPr>
          <a:xfrm>
            <a:off x="4793927" y="2448572"/>
            <a:ext cx="3926618" cy="2829758"/>
          </a:xfrm>
        </p:spPr>
        <p:txBody>
          <a:bodyPr>
            <a:normAutofit/>
          </a:bodyPr>
          <a:lstStyle/>
          <a:p>
            <a:r>
              <a:rPr lang="nl-NL" sz="1500" dirty="0"/>
              <a:t>Houd een week bij wat je eet, drink en wat je aan beweging doet.</a:t>
            </a:r>
          </a:p>
          <a:p>
            <a:r>
              <a:rPr lang="nl-NL" sz="1500" dirty="0"/>
              <a:t>Leg dit vast via Mijn Eetmeter.</a:t>
            </a:r>
          </a:p>
          <a:p>
            <a:r>
              <a:rPr lang="nl-NL" sz="1500" dirty="0"/>
              <a:t>Ga naar: </a:t>
            </a:r>
            <a:r>
              <a:rPr lang="nl-NL" sz="1500" dirty="0">
                <a:hlinkClick r:id="rId3"/>
              </a:rPr>
              <a:t>https://mijn.voedingscentrum.nl</a:t>
            </a:r>
            <a:r>
              <a:rPr lang="nl-NL" sz="1500" dirty="0"/>
              <a:t> en maak een account aan.</a:t>
            </a:r>
          </a:p>
          <a:p>
            <a:r>
              <a:rPr lang="nl-NL" sz="1500" dirty="0"/>
              <a:t>Je kunt alles vastleggen via de website of middels de app.</a:t>
            </a:r>
          </a:p>
          <a:p>
            <a:r>
              <a:rPr lang="nl-NL" sz="1500" dirty="0"/>
              <a:t>Via de website kun je alle uitgebreide adviezen zien, de app is beperkter.</a:t>
            </a:r>
          </a:p>
          <a:p>
            <a:endParaRPr lang="nl-NL" sz="1500" dirty="0"/>
          </a:p>
          <a:p>
            <a:endParaRPr lang="nl-NL" sz="1500" dirty="0"/>
          </a:p>
          <a:p>
            <a:endParaRPr lang="nl-NL" sz="1500" dirty="0"/>
          </a:p>
        </p:txBody>
      </p:sp>
    </p:spTree>
    <p:extLst>
      <p:ext uri="{BB962C8B-B14F-4D97-AF65-F5344CB8AC3E}">
        <p14:creationId xmlns:p14="http://schemas.microsoft.com/office/powerpoint/2010/main" val="921621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1160B3CE-4749-264D-B084-1CE52EF5EB83}"/>
              </a:ext>
            </a:extLst>
          </p:cNvPr>
          <p:cNvSpPr>
            <a:spLocks noGrp="1"/>
          </p:cNvSpPr>
          <p:nvPr>
            <p:ph type="title"/>
          </p:nvPr>
        </p:nvSpPr>
        <p:spPr>
          <a:xfrm>
            <a:off x="647271" y="1012004"/>
            <a:ext cx="2562119" cy="4795408"/>
          </a:xfrm>
        </p:spPr>
        <p:txBody>
          <a:bodyPr>
            <a:normAutofit/>
          </a:bodyPr>
          <a:lstStyle/>
          <a:p>
            <a:r>
              <a:rPr lang="nl-NL" dirty="0">
                <a:solidFill>
                  <a:srgbClr val="FFFFFF"/>
                </a:solidFill>
              </a:rPr>
              <a:t>Doel deze week</a:t>
            </a:r>
          </a:p>
        </p:txBody>
      </p:sp>
      <p:graphicFrame>
        <p:nvGraphicFramePr>
          <p:cNvPr id="5" name="Tijdelijke aanduiding voor inhoud 2">
            <a:extLst>
              <a:ext uri="{FF2B5EF4-FFF2-40B4-BE49-F238E27FC236}">
                <a16:creationId xmlns:a16="http://schemas.microsoft.com/office/drawing/2014/main" id="{DAECB17F-6B66-4996-A0CF-3E8650FE74FF}"/>
              </a:ext>
            </a:extLst>
          </p:cNvPr>
          <p:cNvGraphicFramePr>
            <a:graphicFrameLocks noGrp="1"/>
          </p:cNvGraphicFramePr>
          <p:nvPr>
            <p:ph idx="1"/>
            <p:extLst>
              <p:ext uri="{D42A27DB-BD31-4B8C-83A1-F6EECF244321}">
                <p14:modId xmlns:p14="http://schemas.microsoft.com/office/powerpoint/2010/main" val="2602093533"/>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0722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54653" y="857250"/>
            <a:ext cx="751169" cy="5158859"/>
          </a:xfrm>
          <a:prstGeom prst="rect">
            <a:avLst/>
          </a:pr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350"/>
          </a:p>
        </p:txBody>
      </p:sp>
      <p:sp>
        <p:nvSpPr>
          <p:cNvPr id="5" name="Rectangle 3"/>
          <p:cNvSpPr>
            <a:spLocks noChangeArrowheads="1"/>
          </p:cNvSpPr>
          <p:nvPr/>
        </p:nvSpPr>
        <p:spPr bwMode="auto">
          <a:xfrm>
            <a:off x="1138041" y="1398794"/>
            <a:ext cx="3881728" cy="784830"/>
          </a:xfrm>
          <a:prstGeom prst="rect">
            <a:avLst/>
          </a:prstGeom>
          <a:noFill/>
          <a:ln w="9525">
            <a:solidFill>
              <a:schemeClr val="tx1"/>
            </a:solidFill>
            <a:miter lim="800000"/>
            <a:headEnd/>
            <a:tailEnd/>
          </a:ln>
        </p:spPr>
        <p:txBody>
          <a:bodyPr wrap="square" anchor="ctr">
            <a:spAutoFit/>
          </a:bodyPr>
          <a:lstStyle/>
          <a:p>
            <a:pPr>
              <a:defRPr/>
            </a:pPr>
            <a:r>
              <a:rPr lang="nl-NL" sz="900" b="1" dirty="0">
                <a:solidFill>
                  <a:srgbClr val="0070C0"/>
                </a:solidFill>
                <a:latin typeface="Arial" charset="0"/>
                <a:ea typeface="Calibri" pitchFamily="34" charset="0"/>
                <a:cs typeface="Arial" charset="0"/>
              </a:rPr>
              <a:t>Leerdoel</a:t>
            </a:r>
          </a:p>
          <a:p>
            <a:pPr>
              <a:defRPr/>
            </a:pPr>
            <a:r>
              <a:rPr lang="nl-NL" sz="900" dirty="0">
                <a:latin typeface="+mj-lt"/>
                <a:ea typeface="Calibri" pitchFamily="34" charset="0"/>
                <a:cs typeface="Arial" panose="020B0604020202020204" pitchFamily="34" charset="0"/>
              </a:rPr>
              <a:t>Je eigen eet- en beweegpatroon in kaart brengen, beoordelen en verbeterpunten aandragen.</a:t>
            </a:r>
          </a:p>
          <a:p>
            <a:pPr>
              <a:defRPr/>
            </a:pPr>
            <a:r>
              <a:rPr lang="nl-NL" sz="900" dirty="0">
                <a:latin typeface="+mj-lt"/>
                <a:ea typeface="Calibri" pitchFamily="34" charset="0"/>
                <a:cs typeface="Arial" panose="020B0604020202020204" pitchFamily="34" charset="0"/>
              </a:rPr>
              <a:t>Aan de hand van ANGELO-raamwerk toelichten welke omgevingsfactoren mede jouw lifestyle bepalen.</a:t>
            </a:r>
          </a:p>
        </p:txBody>
      </p:sp>
      <p:sp>
        <p:nvSpPr>
          <p:cNvPr id="6" name="Rectangle 4"/>
          <p:cNvSpPr>
            <a:spLocks noChangeArrowheads="1"/>
          </p:cNvSpPr>
          <p:nvPr/>
        </p:nvSpPr>
        <p:spPr bwMode="auto">
          <a:xfrm>
            <a:off x="1128596" y="2303964"/>
            <a:ext cx="3882824" cy="1061829"/>
          </a:xfrm>
          <a:prstGeom prst="rect">
            <a:avLst/>
          </a:prstGeom>
          <a:noFill/>
          <a:ln w="9525">
            <a:solidFill>
              <a:schemeClr val="tx1"/>
            </a:solidFill>
            <a:miter lim="800000"/>
            <a:headEnd/>
            <a:tailEnd/>
          </a:ln>
        </p:spPr>
        <p:txBody>
          <a:bodyPr wrap="square" anchor="ctr">
            <a:spAutoFit/>
          </a:bodyPr>
          <a:lstStyle/>
          <a:p>
            <a:pPr>
              <a:defRPr/>
            </a:pPr>
            <a:r>
              <a:rPr lang="nl-NL" sz="900" b="1" dirty="0">
                <a:solidFill>
                  <a:srgbClr val="0070C0"/>
                </a:solidFill>
                <a:latin typeface="Arial" charset="0"/>
                <a:ea typeface="Calibri" pitchFamily="34" charset="0"/>
                <a:cs typeface="Arial" charset="0"/>
              </a:rPr>
              <a:t>Product</a:t>
            </a:r>
          </a:p>
          <a:p>
            <a:pPr>
              <a:defRPr/>
            </a:pPr>
            <a:r>
              <a:rPr lang="nl-NL" sz="900" dirty="0">
                <a:latin typeface="+mj-lt"/>
                <a:ea typeface="Calibri" pitchFamily="34" charset="0"/>
                <a:cs typeface="Arial" panose="020B0604020202020204" pitchFamily="34" charset="0"/>
              </a:rPr>
              <a:t>Een verslag  met daarin:</a:t>
            </a:r>
          </a:p>
          <a:p>
            <a:pPr marL="128588" indent="-128588">
              <a:buFont typeface="Arial" pitchFamily="34" charset="0"/>
              <a:buChar char="•"/>
              <a:defRPr/>
            </a:pPr>
            <a:r>
              <a:rPr lang="nl-NL" sz="900" dirty="0">
                <a:latin typeface="+mj-lt"/>
                <a:ea typeface="Calibri" pitchFamily="34" charset="0"/>
                <a:cs typeface="Arial" panose="020B0604020202020204" pitchFamily="34" charset="0"/>
              </a:rPr>
              <a:t>Een eetdagboek met berekening van kcal, eiwitten, koolhydraten en vetten</a:t>
            </a:r>
          </a:p>
          <a:p>
            <a:pPr marL="128588" indent="-128588">
              <a:buFont typeface="Arial" pitchFamily="34" charset="0"/>
              <a:buChar char="•"/>
              <a:defRPr/>
            </a:pPr>
            <a:r>
              <a:rPr lang="nl-NL" sz="900" dirty="0">
                <a:latin typeface="+mj-lt"/>
                <a:ea typeface="Calibri" pitchFamily="34" charset="0"/>
                <a:cs typeface="Arial" panose="020B0604020202020204" pitchFamily="34" charset="0"/>
              </a:rPr>
              <a:t>Advies van het voedingscentrum voor voeding uit de Schijf van Vijf </a:t>
            </a:r>
          </a:p>
          <a:p>
            <a:pPr marL="128588" indent="-128588">
              <a:buFont typeface="Arial" pitchFamily="34" charset="0"/>
              <a:buChar char="•"/>
              <a:defRPr/>
            </a:pPr>
            <a:r>
              <a:rPr lang="nl-NL" sz="900" dirty="0">
                <a:latin typeface="+mj-lt"/>
                <a:ea typeface="Calibri" pitchFamily="34" charset="0"/>
                <a:cs typeface="Arial" panose="020B0604020202020204" pitchFamily="34" charset="0"/>
              </a:rPr>
              <a:t>Een ingevulde micro omgeving van het Angelo-raamwerk</a:t>
            </a:r>
          </a:p>
          <a:p>
            <a:pPr marL="128588" indent="-128588">
              <a:buFont typeface="Arial" pitchFamily="34" charset="0"/>
              <a:buChar char="•"/>
              <a:defRPr/>
            </a:pPr>
            <a:r>
              <a:rPr lang="nl-NL" sz="900" dirty="0">
                <a:latin typeface="+mj-lt"/>
                <a:ea typeface="Calibri" pitchFamily="34" charset="0"/>
                <a:cs typeface="Arial" panose="020B0604020202020204" pitchFamily="34" charset="0"/>
              </a:rPr>
              <a:t>Een analyse van jouw eet- en beweegpatroon </a:t>
            </a:r>
          </a:p>
          <a:p>
            <a:pPr marL="128588" indent="-128588">
              <a:buFont typeface="Arial" pitchFamily="34" charset="0"/>
              <a:buChar char="•"/>
              <a:defRPr/>
            </a:pPr>
            <a:r>
              <a:rPr lang="nl-NL" sz="900" dirty="0">
                <a:latin typeface="+mj-lt"/>
                <a:ea typeface="Calibri" pitchFamily="34" charset="0"/>
                <a:cs typeface="Arial" panose="020B0604020202020204" pitchFamily="34" charset="0"/>
              </a:rPr>
              <a:t>Een conclusie en 5 mogelijke verbeterpunten voor eigen leefstijl</a:t>
            </a:r>
          </a:p>
        </p:txBody>
      </p:sp>
      <p:sp>
        <p:nvSpPr>
          <p:cNvPr id="7" name="Rectangle 5"/>
          <p:cNvSpPr>
            <a:spLocks noChangeArrowheads="1"/>
          </p:cNvSpPr>
          <p:nvPr/>
        </p:nvSpPr>
        <p:spPr bwMode="auto">
          <a:xfrm>
            <a:off x="1129979" y="3534843"/>
            <a:ext cx="3881441" cy="2169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r>
              <a:rPr lang="nl-NL" sz="900" b="1" dirty="0">
                <a:solidFill>
                  <a:srgbClr val="0070C0"/>
                </a:solidFill>
                <a:latin typeface="Arial" charset="0"/>
                <a:ea typeface="Calibri" pitchFamily="34" charset="0"/>
                <a:cs typeface="Arial" charset="0"/>
              </a:rPr>
              <a:t>Stappen</a:t>
            </a:r>
            <a:r>
              <a:rPr lang="nl-NL" sz="900" b="1" dirty="0">
                <a:latin typeface="+mj-lt"/>
                <a:ea typeface="Calibri" pitchFamily="34" charset="0"/>
                <a:cs typeface="Arial" charset="0"/>
              </a:rPr>
              <a:t>			</a:t>
            </a:r>
          </a:p>
          <a:p>
            <a:pPr indent="-128588">
              <a:buFont typeface="Arial" pitchFamily="34" charset="0"/>
              <a:buChar char="•"/>
              <a:defRPr/>
            </a:pPr>
            <a:r>
              <a:rPr lang="nl-NL" sz="900" dirty="0">
                <a:latin typeface="+mj-lt"/>
                <a:ea typeface="Calibri" pitchFamily="34" charset="0"/>
                <a:cs typeface="Arial" panose="020B0604020202020204" pitchFamily="34" charset="0"/>
              </a:rPr>
              <a:t>Bereken je BMI op het Voedingscentrum en kijk wat de richtlijnen van de Schijf van Vijf zijn. </a:t>
            </a:r>
          </a:p>
          <a:p>
            <a:pPr indent="-128588">
              <a:buFont typeface="Arial" pitchFamily="34" charset="0"/>
              <a:buChar char="•"/>
              <a:defRPr/>
            </a:pPr>
            <a:r>
              <a:rPr lang="nl-NL" sz="900" dirty="0">
                <a:latin typeface="+mj-lt"/>
                <a:ea typeface="Calibri" pitchFamily="34" charset="0"/>
                <a:cs typeface="Arial" panose="020B0604020202020204" pitchFamily="34" charset="0"/>
              </a:rPr>
              <a:t>Kijk bij ‘hoeveel en wat’ bij het voedingscentrum wat er voor jou wordt aangeraden om dagelijks te eten. </a:t>
            </a:r>
          </a:p>
          <a:p>
            <a:pPr indent="-128588">
              <a:buFont typeface="Arial" pitchFamily="34" charset="0"/>
              <a:buChar char="•"/>
              <a:defRPr/>
            </a:pPr>
            <a:r>
              <a:rPr lang="nl-NL" sz="900" dirty="0">
                <a:latin typeface="+mj-lt"/>
                <a:ea typeface="Calibri" pitchFamily="34" charset="0"/>
                <a:cs typeface="Arial" panose="020B0604020202020204" pitchFamily="34" charset="0"/>
              </a:rPr>
              <a:t>Hou een week een eetdagboek bij. Bereken wat je per dag binnenkrijgt aan voedingsstoffen. Je kan hiervoor de voedingswaarde tabel gebruiken (zie bronnen). </a:t>
            </a:r>
          </a:p>
          <a:p>
            <a:pPr indent="-128588">
              <a:buFont typeface="Arial" pitchFamily="34" charset="0"/>
              <a:buChar char="•"/>
              <a:defRPr/>
            </a:pPr>
            <a:r>
              <a:rPr lang="nl-NL" sz="900" dirty="0">
                <a:latin typeface="+mj-lt"/>
                <a:ea typeface="Calibri" pitchFamily="34" charset="0"/>
                <a:cs typeface="Arial" panose="020B0604020202020204" pitchFamily="34" charset="0"/>
              </a:rPr>
              <a:t>Vergelijk dit met de voorschriften van de Schijf van Vijf en het Voedingscentrum. </a:t>
            </a:r>
          </a:p>
          <a:p>
            <a:pPr indent="-128588">
              <a:buFont typeface="Arial" pitchFamily="34" charset="0"/>
              <a:buChar char="•"/>
              <a:defRPr/>
            </a:pPr>
            <a:r>
              <a:rPr lang="nl-NL" sz="900" dirty="0">
                <a:latin typeface="+mj-lt"/>
                <a:ea typeface="Calibri" pitchFamily="34" charset="0"/>
                <a:cs typeface="Arial" panose="020B0604020202020204" pitchFamily="34" charset="0"/>
              </a:rPr>
              <a:t>Beschrijf aan de hand van het ANGELO-raamwerk jouw eigen micro-omgeving, waarbij je een verschil maakt in fysiek, sociaal-cultureel, economisch en politiek.</a:t>
            </a:r>
          </a:p>
          <a:p>
            <a:pPr indent="-128588">
              <a:buFont typeface="Arial" pitchFamily="34" charset="0"/>
              <a:buChar char="•"/>
              <a:defRPr/>
            </a:pPr>
            <a:r>
              <a:rPr lang="nl-NL" sz="900" dirty="0">
                <a:latin typeface="+mj-lt"/>
                <a:ea typeface="Calibri" pitchFamily="34" charset="0"/>
                <a:cs typeface="Arial" panose="020B0604020202020204" pitchFamily="34" charset="0"/>
              </a:rPr>
              <a:t>Analyseer je totale levensstijl en beschrijf wat opvallend is aan jouw eet- en bewegingspatroon en benoem minimaal 5 verbeterpunten.</a:t>
            </a:r>
          </a:p>
        </p:txBody>
      </p:sp>
      <p:sp>
        <p:nvSpPr>
          <p:cNvPr id="8" name="Rectangle 8"/>
          <p:cNvSpPr>
            <a:spLocks noChangeArrowheads="1"/>
          </p:cNvSpPr>
          <p:nvPr/>
        </p:nvSpPr>
        <p:spPr bwMode="auto">
          <a:xfrm>
            <a:off x="5494724" y="2866020"/>
            <a:ext cx="3433787"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r>
              <a:rPr lang="nl-NL" sz="900" b="1" dirty="0">
                <a:solidFill>
                  <a:srgbClr val="0070C0"/>
                </a:solidFill>
                <a:latin typeface="Arial" charset="0"/>
                <a:ea typeface="Calibri" pitchFamily="34" charset="0"/>
                <a:cs typeface="Arial" charset="0"/>
              </a:rPr>
              <a:t>Bijeenkomsten &amp; Tijd</a:t>
            </a:r>
          </a:p>
          <a:p>
            <a:pPr>
              <a:defRPr/>
            </a:pPr>
            <a:r>
              <a:rPr lang="nl-NL" sz="900" dirty="0">
                <a:latin typeface="+mj-lt"/>
                <a:ea typeface="Calibri" pitchFamily="34" charset="0"/>
                <a:cs typeface="Arial" panose="020B0604020202020204" pitchFamily="34" charset="0"/>
              </a:rPr>
              <a:t>Les inleiding lifestyle management</a:t>
            </a:r>
          </a:p>
          <a:p>
            <a:pPr>
              <a:defRPr/>
            </a:pPr>
            <a:r>
              <a:rPr lang="nl-NL" sz="900" dirty="0">
                <a:latin typeface="+mj-lt"/>
                <a:ea typeface="Calibri" pitchFamily="34" charset="0"/>
                <a:cs typeface="Arial" panose="020B0604020202020204" pitchFamily="34" charset="0"/>
              </a:rPr>
              <a:t>Les inleiding ANGELO Raamwerk</a:t>
            </a:r>
          </a:p>
          <a:p>
            <a:pPr>
              <a:defRPr/>
            </a:pPr>
            <a:r>
              <a:rPr lang="nl-NL" sz="900" dirty="0">
                <a:latin typeface="+mj-lt"/>
                <a:ea typeface="Calibri" pitchFamily="34" charset="0"/>
                <a:cs typeface="Arial" panose="020B0604020202020204" pitchFamily="34" charset="0"/>
              </a:rPr>
              <a:t>Expert lessen voor begeleiding leerarrangement </a:t>
            </a:r>
          </a:p>
        </p:txBody>
      </p:sp>
      <p:sp>
        <p:nvSpPr>
          <p:cNvPr id="9" name="Rectangle 8"/>
          <p:cNvSpPr>
            <a:spLocks noChangeArrowheads="1"/>
          </p:cNvSpPr>
          <p:nvPr/>
        </p:nvSpPr>
        <p:spPr bwMode="auto">
          <a:xfrm>
            <a:off x="5494724" y="3712529"/>
            <a:ext cx="3433787" cy="8309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r>
              <a:rPr lang="nl-NL" sz="900" b="1" dirty="0">
                <a:solidFill>
                  <a:srgbClr val="0070C0"/>
                </a:solidFill>
                <a:latin typeface="Arial" charset="0"/>
                <a:ea typeface="Calibri" pitchFamily="34" charset="0"/>
                <a:cs typeface="Arial" charset="0"/>
              </a:rPr>
              <a:t>Bronnen</a:t>
            </a:r>
          </a:p>
          <a:p>
            <a:pPr>
              <a:defRPr/>
            </a:pPr>
            <a:r>
              <a:rPr lang="nl-NL" sz="975" dirty="0">
                <a:ea typeface="Calibri" pitchFamily="34" charset="0"/>
                <a:cs typeface="Arial" charset="0"/>
                <a:hlinkClick r:id="rId2"/>
              </a:rPr>
              <a:t>www.voedingscentrum.nl</a:t>
            </a:r>
            <a:endParaRPr lang="nl-NL" sz="975" dirty="0">
              <a:ea typeface="Calibri" pitchFamily="34" charset="0"/>
              <a:cs typeface="Arial" charset="0"/>
            </a:endParaRPr>
          </a:p>
          <a:p>
            <a:r>
              <a:rPr lang="nl-NL" sz="975" dirty="0">
                <a:ea typeface="Calibri" pitchFamily="34" charset="0"/>
                <a:cs typeface="Arial" charset="0"/>
                <a:hlinkClick r:id="rId3"/>
              </a:rPr>
              <a:t>http://www.voedingscentrum.nl/nl/gezond-eten-met-de-schijf-van-vijf/hoeveel-en-wat-kan-ik-per-dag-eten-.aspx</a:t>
            </a:r>
            <a:endParaRPr lang="nl-NL" sz="975" dirty="0">
              <a:ea typeface="Calibri" pitchFamily="34" charset="0"/>
              <a:cs typeface="Arial" charset="0"/>
            </a:endParaRPr>
          </a:p>
          <a:p>
            <a:r>
              <a:rPr lang="nl-NL" sz="975" dirty="0">
                <a:ea typeface="Calibri" pitchFamily="34" charset="0"/>
                <a:cs typeface="Arial" charset="0"/>
                <a:hlinkClick r:id="rId4"/>
              </a:rPr>
              <a:t>https://www.voedingswaardetabel.nl/</a:t>
            </a:r>
            <a:endParaRPr lang="nl-NL" sz="975" dirty="0">
              <a:ea typeface="Calibri" pitchFamily="34" charset="0"/>
              <a:cs typeface="Arial" charset="0"/>
            </a:endParaRPr>
          </a:p>
        </p:txBody>
      </p:sp>
      <p:sp>
        <p:nvSpPr>
          <p:cNvPr id="10" name="Rechthoek 24"/>
          <p:cNvSpPr>
            <a:spLocks noChangeArrowheads="1"/>
          </p:cNvSpPr>
          <p:nvPr/>
        </p:nvSpPr>
        <p:spPr bwMode="auto">
          <a:xfrm>
            <a:off x="1130086" y="910292"/>
            <a:ext cx="564951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nl-NL" sz="2100" dirty="0">
                <a:latin typeface="Calibri" pitchFamily="34" charset="0"/>
              </a:rPr>
              <a:t>2021_MLO_3_Mijn leefstijl</a:t>
            </a:r>
          </a:p>
        </p:txBody>
      </p:sp>
      <p:sp>
        <p:nvSpPr>
          <p:cNvPr id="11" name="Rechthoek 10"/>
          <p:cNvSpPr/>
          <p:nvPr/>
        </p:nvSpPr>
        <p:spPr>
          <a:xfrm>
            <a:off x="696516" y="5885260"/>
            <a:ext cx="8447484" cy="130850"/>
          </a:xfrm>
          <a:prstGeom prst="rect">
            <a:avLst/>
          </a:pr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350"/>
          </a:p>
        </p:txBody>
      </p:sp>
      <p:sp>
        <p:nvSpPr>
          <p:cNvPr id="12" name="Rectangle 6"/>
          <p:cNvSpPr>
            <a:spLocks noChangeArrowheads="1"/>
          </p:cNvSpPr>
          <p:nvPr/>
        </p:nvSpPr>
        <p:spPr bwMode="auto">
          <a:xfrm>
            <a:off x="5494724" y="1386313"/>
            <a:ext cx="3433787" cy="1338828"/>
          </a:xfrm>
          <a:prstGeom prst="rect">
            <a:avLst/>
          </a:prstGeom>
          <a:noFill/>
          <a:ln w="9525">
            <a:solidFill>
              <a:schemeClr val="tx1"/>
            </a:solidFill>
            <a:miter lim="800000"/>
            <a:headEnd/>
            <a:tailEnd/>
          </a:ln>
        </p:spPr>
        <p:txBody>
          <a:bodyPr wrap="square" anchor="ctr">
            <a:spAutoFit/>
          </a:bodyPr>
          <a:lstStyle/>
          <a:p>
            <a:r>
              <a:rPr lang="nl-NL" sz="900" b="1" dirty="0">
                <a:solidFill>
                  <a:srgbClr val="0070C0"/>
                </a:solidFill>
                <a:latin typeface="Arial" charset="0"/>
                <a:ea typeface="Calibri" pitchFamily="34" charset="0"/>
                <a:cs typeface="Arial" charset="0"/>
              </a:rPr>
              <a:t>Samenwerken	</a:t>
            </a:r>
            <a:r>
              <a:rPr lang="nl-NL" sz="900" b="1" dirty="0">
                <a:ea typeface="Calibri" pitchFamily="34" charset="0"/>
                <a:cs typeface="Arial" charset="0"/>
              </a:rPr>
              <a:t>	 </a:t>
            </a:r>
          </a:p>
          <a:p>
            <a:pPr indent="-128588" fontAlgn="base">
              <a:spcBef>
                <a:spcPct val="0"/>
              </a:spcBef>
              <a:spcAft>
                <a:spcPct val="0"/>
              </a:spcAft>
              <a:buFont typeface="Arial" pitchFamily="34" charset="0"/>
              <a:buChar char="•"/>
              <a:defRPr/>
            </a:pPr>
            <a:r>
              <a:rPr lang="nl-NL" sz="900" dirty="0">
                <a:latin typeface="+mj-lt"/>
                <a:ea typeface="Calibri" pitchFamily="34" charset="0"/>
                <a:cs typeface="Arial" panose="020B0604020202020204" pitchFamily="34" charset="0"/>
              </a:rPr>
              <a:t>Dit product maak je alleen.</a:t>
            </a:r>
          </a:p>
          <a:p>
            <a:pPr indent="-128588" fontAlgn="base">
              <a:spcBef>
                <a:spcPct val="0"/>
              </a:spcBef>
              <a:spcAft>
                <a:spcPct val="0"/>
              </a:spcAft>
              <a:buFont typeface="Arial" pitchFamily="34" charset="0"/>
              <a:buChar char="•"/>
              <a:defRPr/>
            </a:pPr>
            <a:r>
              <a:rPr lang="nl-NL" sz="900" dirty="0">
                <a:latin typeface="+mj-lt"/>
                <a:ea typeface="Calibri" pitchFamily="34" charset="0"/>
                <a:cs typeface="Arial" panose="020B0604020202020204" pitchFamily="34" charset="0"/>
              </a:rPr>
              <a:t>Lever je product in via Teams</a:t>
            </a:r>
          </a:p>
          <a:p>
            <a:pPr indent="-128588" fontAlgn="base">
              <a:spcBef>
                <a:spcPct val="0"/>
              </a:spcBef>
              <a:spcAft>
                <a:spcPct val="0"/>
              </a:spcAft>
              <a:buFont typeface="Arial" pitchFamily="34" charset="0"/>
              <a:buChar char="•"/>
              <a:defRPr/>
            </a:pPr>
            <a:r>
              <a:rPr lang="nl-NL" sz="900" dirty="0">
                <a:latin typeface="+mj-lt"/>
                <a:ea typeface="Calibri" pitchFamily="34" charset="0"/>
                <a:cs typeface="Arial" panose="020B0604020202020204" pitchFamily="34" charset="0"/>
              </a:rPr>
              <a:t>Je wordt een groepje feedback </a:t>
            </a:r>
            <a:r>
              <a:rPr lang="nl-NL" sz="900" dirty="0" err="1">
                <a:latin typeface="+mj-lt"/>
                <a:ea typeface="Calibri" pitchFamily="34" charset="0"/>
                <a:cs typeface="Arial" panose="020B0604020202020204" pitchFamily="34" charset="0"/>
              </a:rPr>
              <a:t>friends</a:t>
            </a:r>
            <a:r>
              <a:rPr lang="nl-NL" sz="900" dirty="0">
                <a:latin typeface="+mj-lt"/>
                <a:ea typeface="Calibri" pitchFamily="34" charset="0"/>
                <a:cs typeface="Arial" panose="020B0604020202020204" pitchFamily="34" charset="0"/>
              </a:rPr>
              <a:t> geplaatst</a:t>
            </a:r>
          </a:p>
          <a:p>
            <a:pPr indent="-128588" fontAlgn="base">
              <a:spcBef>
                <a:spcPct val="0"/>
              </a:spcBef>
              <a:spcAft>
                <a:spcPct val="0"/>
              </a:spcAft>
              <a:buFont typeface="Arial" pitchFamily="34" charset="0"/>
              <a:buChar char="•"/>
              <a:defRPr/>
            </a:pPr>
            <a:r>
              <a:rPr lang="nl-NL" sz="900" dirty="0">
                <a:latin typeface="+mj-lt"/>
                <a:ea typeface="Calibri" pitchFamily="34" charset="0"/>
                <a:cs typeface="Arial" panose="020B0604020202020204" pitchFamily="34" charset="0"/>
              </a:rPr>
              <a:t>Geef feedback op de producten van anderen en ontvang feedback</a:t>
            </a:r>
          </a:p>
          <a:p>
            <a:pPr indent="-128588" fontAlgn="base">
              <a:spcBef>
                <a:spcPct val="0"/>
              </a:spcBef>
              <a:spcAft>
                <a:spcPct val="0"/>
              </a:spcAft>
              <a:buFont typeface="Arial" pitchFamily="34" charset="0"/>
              <a:buChar char="•"/>
              <a:defRPr/>
            </a:pPr>
            <a:r>
              <a:rPr lang="nl-NL" sz="900" dirty="0">
                <a:latin typeface="+mj-lt"/>
                <a:ea typeface="Calibri" pitchFamily="34" charset="0"/>
                <a:cs typeface="Arial" panose="020B0604020202020204" pitchFamily="34" charset="0"/>
              </a:rPr>
              <a:t>Beschrijf in je reflectieverslag hoe je het feedback geven ervaren hebt. </a:t>
            </a:r>
          </a:p>
          <a:p>
            <a:pPr indent="-128588" fontAlgn="base">
              <a:spcBef>
                <a:spcPct val="0"/>
              </a:spcBef>
              <a:spcAft>
                <a:spcPct val="0"/>
              </a:spcAft>
              <a:buFont typeface="Arial" pitchFamily="34" charset="0"/>
              <a:buChar char="•"/>
              <a:defRPr/>
            </a:pPr>
            <a:endParaRPr lang="nl-NL" sz="900" dirty="0">
              <a:latin typeface="+mj-lt"/>
              <a:ea typeface="Calibri" pitchFamily="34" charset="0"/>
              <a:cs typeface="Arial" panose="020B0604020202020204" pitchFamily="34" charset="0"/>
            </a:endParaRPr>
          </a:p>
          <a:p>
            <a:pPr indent="-128588" fontAlgn="base">
              <a:spcBef>
                <a:spcPct val="0"/>
              </a:spcBef>
              <a:spcAft>
                <a:spcPct val="0"/>
              </a:spcAft>
              <a:buFont typeface="Arial" pitchFamily="34" charset="0"/>
              <a:buChar char="•"/>
              <a:defRPr/>
            </a:pPr>
            <a:r>
              <a:rPr lang="nl-NL" sz="900" dirty="0">
                <a:latin typeface="+mj-lt"/>
                <a:ea typeface="Calibri" pitchFamily="34" charset="0"/>
                <a:cs typeface="Arial" panose="020B0604020202020204" pitchFamily="34" charset="0"/>
              </a:rPr>
              <a:t>Deadline product: 28 september 2020</a:t>
            </a:r>
          </a:p>
        </p:txBody>
      </p:sp>
      <p:sp>
        <p:nvSpPr>
          <p:cNvPr id="13" name="Tekstvak 12"/>
          <p:cNvSpPr txBox="1"/>
          <p:nvPr/>
        </p:nvSpPr>
        <p:spPr>
          <a:xfrm>
            <a:off x="5529715" y="5534433"/>
            <a:ext cx="2715278" cy="300082"/>
          </a:xfrm>
          <a:prstGeom prst="rect">
            <a:avLst/>
          </a:prstGeom>
          <a:noFill/>
        </p:spPr>
        <p:txBody>
          <a:bodyPr wrap="square" rtlCol="0">
            <a:spAutoFit/>
          </a:bodyPr>
          <a:lstStyle/>
          <a:p>
            <a:r>
              <a:rPr lang="nl-NL" sz="1350" b="1" i="1" dirty="0"/>
              <a:t>Eet jij volgens de schijf van vijf?</a:t>
            </a:r>
          </a:p>
        </p:txBody>
      </p:sp>
      <p:pic>
        <p:nvPicPr>
          <p:cNvPr id="14" name="Afbeelding 13"/>
          <p:cNvPicPr>
            <a:picLocks noChangeAspect="1"/>
          </p:cNvPicPr>
          <p:nvPr/>
        </p:nvPicPr>
        <p:blipFill rotWithShape="1">
          <a:blip r:embed="rId5"/>
          <a:srcRect l="21805" r="10840"/>
          <a:stretch/>
        </p:blipFill>
        <p:spPr>
          <a:xfrm>
            <a:off x="791456" y="1343039"/>
            <a:ext cx="278943" cy="384329"/>
          </a:xfrm>
          <a:prstGeom prst="rect">
            <a:avLst/>
          </a:prstGeom>
        </p:spPr>
      </p:pic>
      <p:pic>
        <p:nvPicPr>
          <p:cNvPr id="15" name="Afbeelding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653" y="857251"/>
            <a:ext cx="784599" cy="587693"/>
          </a:xfrm>
          <a:prstGeom prst="rect">
            <a:avLst/>
          </a:prstGeom>
        </p:spPr>
      </p:pic>
      <p:pic>
        <p:nvPicPr>
          <p:cNvPr id="16" name="Afbeelding 15"/>
          <p:cNvPicPr>
            <a:picLocks noChangeAspect="1"/>
          </p:cNvPicPr>
          <p:nvPr/>
        </p:nvPicPr>
        <p:blipFill>
          <a:blip r:embed="rId7"/>
          <a:stretch>
            <a:fillRect/>
          </a:stretch>
        </p:blipFill>
        <p:spPr>
          <a:xfrm>
            <a:off x="815218" y="2315504"/>
            <a:ext cx="231420" cy="282411"/>
          </a:xfrm>
          <a:prstGeom prst="rect">
            <a:avLst/>
          </a:prstGeom>
        </p:spPr>
      </p:pic>
      <p:pic>
        <p:nvPicPr>
          <p:cNvPr id="17" name="Afbeelding 16"/>
          <p:cNvPicPr>
            <a:picLocks noChangeAspect="1"/>
          </p:cNvPicPr>
          <p:nvPr/>
        </p:nvPicPr>
        <p:blipFill>
          <a:blip r:embed="rId8"/>
          <a:stretch>
            <a:fillRect/>
          </a:stretch>
        </p:blipFill>
        <p:spPr>
          <a:xfrm>
            <a:off x="841073" y="3537618"/>
            <a:ext cx="249992" cy="390831"/>
          </a:xfrm>
          <a:prstGeom prst="rect">
            <a:avLst/>
          </a:prstGeom>
        </p:spPr>
      </p:pic>
      <p:pic>
        <p:nvPicPr>
          <p:cNvPr id="18" name="Afbeelding 17"/>
          <p:cNvPicPr>
            <a:picLocks noChangeAspect="1"/>
          </p:cNvPicPr>
          <p:nvPr/>
        </p:nvPicPr>
        <p:blipFill>
          <a:blip r:embed="rId9"/>
          <a:stretch>
            <a:fillRect/>
          </a:stretch>
        </p:blipFill>
        <p:spPr>
          <a:xfrm>
            <a:off x="5166293" y="1397854"/>
            <a:ext cx="289359" cy="197291"/>
          </a:xfrm>
          <a:prstGeom prst="rect">
            <a:avLst/>
          </a:prstGeom>
        </p:spPr>
      </p:pic>
      <p:pic>
        <p:nvPicPr>
          <p:cNvPr id="19" name="Afbeelding 18"/>
          <p:cNvPicPr>
            <a:picLocks noChangeAspect="1"/>
          </p:cNvPicPr>
          <p:nvPr/>
        </p:nvPicPr>
        <p:blipFill rotWithShape="1">
          <a:blip r:embed="rId10"/>
          <a:srcRect l="17050" t="33024" r="61669" b="30375"/>
          <a:stretch/>
        </p:blipFill>
        <p:spPr>
          <a:xfrm>
            <a:off x="5166293" y="2869871"/>
            <a:ext cx="262706" cy="254022"/>
          </a:xfrm>
          <a:prstGeom prst="rect">
            <a:avLst/>
          </a:prstGeom>
        </p:spPr>
      </p:pic>
      <p:pic>
        <p:nvPicPr>
          <p:cNvPr id="20" name="Afbeelding 19"/>
          <p:cNvPicPr>
            <a:picLocks noChangeAspect="1"/>
          </p:cNvPicPr>
          <p:nvPr/>
        </p:nvPicPr>
        <p:blipFill>
          <a:blip r:embed="rId11"/>
          <a:stretch>
            <a:fillRect/>
          </a:stretch>
        </p:blipFill>
        <p:spPr>
          <a:xfrm>
            <a:off x="5397751" y="4534785"/>
            <a:ext cx="1008296" cy="1008296"/>
          </a:xfrm>
          <a:prstGeom prst="rect">
            <a:avLst/>
          </a:prstGeom>
        </p:spPr>
      </p:pic>
      <p:pic>
        <p:nvPicPr>
          <p:cNvPr id="22" name="Afbeelding 21"/>
          <p:cNvPicPr>
            <a:picLocks noChangeAspect="1"/>
          </p:cNvPicPr>
          <p:nvPr/>
        </p:nvPicPr>
        <p:blipFill>
          <a:blip r:embed="rId12"/>
          <a:stretch>
            <a:fillRect/>
          </a:stretch>
        </p:blipFill>
        <p:spPr>
          <a:xfrm>
            <a:off x="5220465" y="3651851"/>
            <a:ext cx="224419" cy="218097"/>
          </a:xfrm>
          <a:prstGeom prst="rect">
            <a:avLst/>
          </a:prstGeom>
        </p:spPr>
      </p:pic>
      <p:pic>
        <p:nvPicPr>
          <p:cNvPr id="2" name="Afbeelding 1"/>
          <p:cNvPicPr>
            <a:picLocks noChangeAspect="1"/>
          </p:cNvPicPr>
          <p:nvPr/>
        </p:nvPicPr>
        <p:blipFill>
          <a:blip r:embed="rId13"/>
          <a:stretch>
            <a:fillRect/>
          </a:stretch>
        </p:blipFill>
        <p:spPr>
          <a:xfrm>
            <a:off x="6536210" y="4781551"/>
            <a:ext cx="2457450" cy="500063"/>
          </a:xfrm>
          <a:prstGeom prst="rect">
            <a:avLst/>
          </a:prstGeom>
        </p:spPr>
      </p:pic>
    </p:spTree>
    <p:extLst>
      <p:ext uri="{BB962C8B-B14F-4D97-AF65-F5344CB8AC3E}">
        <p14:creationId xmlns:p14="http://schemas.microsoft.com/office/powerpoint/2010/main" val="2043664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60045"/>
            <a:ext cx="4694659" cy="573405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10299"/>
          <a:stretch/>
        </p:blipFill>
        <p:spPr>
          <a:xfrm>
            <a:off x="-1" y="857250"/>
            <a:ext cx="9144001" cy="5734050"/>
          </a:xfrm>
          <a:prstGeom prst="rect">
            <a:avLst/>
          </a:prstGeom>
        </p:spPr>
      </p:pic>
      <p:sp>
        <p:nvSpPr>
          <p:cNvPr id="2" name="Titel 1"/>
          <p:cNvSpPr>
            <a:spLocks noGrp="1"/>
          </p:cNvSpPr>
          <p:nvPr>
            <p:ph type="title"/>
          </p:nvPr>
        </p:nvSpPr>
        <p:spPr>
          <a:xfrm>
            <a:off x="4570578" y="1257300"/>
            <a:ext cx="3988849" cy="1381125"/>
          </a:xfrm>
        </p:spPr>
        <p:txBody>
          <a:bodyPr>
            <a:normAutofit/>
          </a:bodyPr>
          <a:lstStyle/>
          <a:p>
            <a:r>
              <a:rPr lang="nl-NL">
                <a:solidFill>
                  <a:srgbClr val="000000"/>
                </a:solidFill>
              </a:rPr>
              <a:t>Gezamenlijke Evaluatie</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5" y="1468363"/>
            <a:ext cx="4180922" cy="4515805"/>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7" name="Graphic 6">
            <a:extLst>
              <a:ext uri="{FF2B5EF4-FFF2-40B4-BE49-F238E27FC236}">
                <a16:creationId xmlns:a16="http://schemas.microsoft.com/office/drawing/2014/main" id="{CC12DB86-0143-460C-9C28-B74243D2F3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9490" y="2079067"/>
            <a:ext cx="3026740" cy="3026740"/>
          </a:xfrm>
          <a:prstGeom prst="rect">
            <a:avLst/>
          </a:prstGeom>
        </p:spPr>
      </p:pic>
      <p:sp>
        <p:nvSpPr>
          <p:cNvPr id="3" name="Tijdelijke aanduiding voor inhoud 2"/>
          <p:cNvSpPr>
            <a:spLocks noGrp="1"/>
          </p:cNvSpPr>
          <p:nvPr>
            <p:ph idx="1"/>
          </p:nvPr>
        </p:nvSpPr>
        <p:spPr>
          <a:xfrm>
            <a:off x="4570579" y="2947260"/>
            <a:ext cx="4003614" cy="2927188"/>
          </a:xfrm>
        </p:spPr>
        <p:txBody>
          <a:bodyPr anchor="ctr">
            <a:normAutofit/>
          </a:bodyPr>
          <a:lstStyle/>
          <a:p>
            <a:r>
              <a:rPr lang="nl-NL" sz="1500">
                <a:solidFill>
                  <a:srgbClr val="000000"/>
                </a:solidFill>
              </a:rPr>
              <a:t>Welke onderwerpen kwamen aanbod?</a:t>
            </a:r>
          </a:p>
          <a:p>
            <a:r>
              <a:rPr lang="nl-NL" sz="1500">
                <a:solidFill>
                  <a:srgbClr val="000000"/>
                </a:solidFill>
              </a:rPr>
              <a:t>Welke onderwerpen vind je interessant?</a:t>
            </a:r>
          </a:p>
          <a:p>
            <a:r>
              <a:rPr lang="nl-NL" sz="1500">
                <a:solidFill>
                  <a:srgbClr val="000000"/>
                </a:solidFill>
              </a:rPr>
              <a:t>Wat heb je gedurende deze les geleerd? </a:t>
            </a:r>
          </a:p>
          <a:p>
            <a:endParaRPr lang="nl-NL" sz="1500">
              <a:solidFill>
                <a:srgbClr val="000000"/>
              </a:solidFill>
            </a:endParaRPr>
          </a:p>
        </p:txBody>
      </p:sp>
    </p:spTree>
    <p:extLst>
      <p:ext uri="{BB962C8B-B14F-4D97-AF65-F5344CB8AC3E}">
        <p14:creationId xmlns:p14="http://schemas.microsoft.com/office/powerpoint/2010/main" val="2527598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87FA8E-E859-6545-8711-39DE09A5F4F1}"/>
              </a:ext>
            </a:extLst>
          </p:cNvPr>
          <p:cNvSpPr>
            <a:spLocks noGrp="1"/>
          </p:cNvSpPr>
          <p:nvPr>
            <p:ph type="title"/>
          </p:nvPr>
        </p:nvSpPr>
        <p:spPr/>
        <p:txBody>
          <a:bodyPr/>
          <a:lstStyle/>
          <a:p>
            <a:r>
              <a:rPr lang="nl-NL" dirty="0"/>
              <a:t>Begrippen tot dusver</a:t>
            </a:r>
          </a:p>
        </p:txBody>
      </p:sp>
      <p:sp>
        <p:nvSpPr>
          <p:cNvPr id="3" name="Tijdelijke aanduiding voor inhoud 2">
            <a:extLst>
              <a:ext uri="{FF2B5EF4-FFF2-40B4-BE49-F238E27FC236}">
                <a16:creationId xmlns:a16="http://schemas.microsoft.com/office/drawing/2014/main" id="{87F30617-315C-A545-9155-38527B5E35B2}"/>
              </a:ext>
            </a:extLst>
          </p:cNvPr>
          <p:cNvSpPr>
            <a:spLocks noGrp="1"/>
          </p:cNvSpPr>
          <p:nvPr>
            <p:ph idx="1"/>
          </p:nvPr>
        </p:nvSpPr>
        <p:spPr/>
        <p:txBody>
          <a:bodyPr/>
          <a:lstStyle/>
          <a:p>
            <a:r>
              <a:rPr lang="nl-NL" dirty="0"/>
              <a:t>Uitleggen wat gezondheid inhoud</a:t>
            </a:r>
          </a:p>
          <a:p>
            <a:r>
              <a:rPr lang="nl-NL" dirty="0"/>
              <a:t>Uitleggen wat het belang is van een gezonde leefstijl </a:t>
            </a:r>
            <a:r>
              <a:rPr lang="nl-NL" dirty="0" err="1"/>
              <a:t>tav</a:t>
            </a:r>
            <a:r>
              <a:rPr lang="nl-NL" dirty="0"/>
              <a:t> gezondheid</a:t>
            </a:r>
          </a:p>
          <a:p>
            <a:r>
              <a:rPr lang="nl-NL" dirty="0"/>
              <a:t>Uitleggen welke factoren bepalend zijn voor de gezondheid</a:t>
            </a:r>
          </a:p>
          <a:p>
            <a:r>
              <a:rPr lang="nl-NL" dirty="0"/>
              <a:t>Uitleggen wat we verstaan onder welvaartsziekten, je kunt deze ook benoemen</a:t>
            </a:r>
          </a:p>
          <a:p>
            <a:r>
              <a:rPr lang="nl-NL" dirty="0"/>
              <a:t>Uitleggen welke soorten zorg we onderscheiden </a:t>
            </a:r>
          </a:p>
          <a:p>
            <a:r>
              <a:rPr lang="nl-NL" dirty="0"/>
              <a:t>De beweegrichtlijnen kennen</a:t>
            </a:r>
          </a:p>
          <a:p>
            <a:r>
              <a:rPr lang="nl-NL" dirty="0"/>
              <a:t>Wat zijn meetpunten voor een gezond gewicht?</a:t>
            </a:r>
          </a:p>
          <a:p>
            <a:r>
              <a:rPr lang="nl-NL" dirty="0"/>
              <a:t>Hoe wordt een BMI berekend?</a:t>
            </a:r>
          </a:p>
        </p:txBody>
      </p:sp>
    </p:spTree>
    <p:extLst>
      <p:ext uri="{BB962C8B-B14F-4D97-AF65-F5344CB8AC3E}">
        <p14:creationId xmlns:p14="http://schemas.microsoft.com/office/powerpoint/2010/main" val="406311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1510168" cy="5143500"/>
          </a:xfrm>
          <a:prstGeom prst="rect">
            <a:avLst/>
          </a:prstGeom>
          <a:solidFill>
            <a:srgbClr val="607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el 1"/>
          <p:cNvSpPr>
            <a:spLocks noGrp="1"/>
          </p:cNvSpPr>
          <p:nvPr>
            <p:ph type="title"/>
          </p:nvPr>
        </p:nvSpPr>
        <p:spPr>
          <a:xfrm>
            <a:off x="480060" y="2413023"/>
            <a:ext cx="2064266" cy="2031956"/>
          </a:xfrm>
          <a:prstGeom prst="ellipse">
            <a:avLst/>
          </a:prstGeom>
          <a:solidFill>
            <a:srgbClr val="262626"/>
          </a:solidFill>
          <a:ln w="174625" cmpd="thinThick">
            <a:solidFill>
              <a:srgbClr val="262626"/>
            </a:solidFill>
          </a:ln>
        </p:spPr>
        <p:txBody>
          <a:bodyPr vert="horz" lIns="68580" tIns="34290" rIns="68580" bIns="34290" rtlCol="0" anchor="ctr">
            <a:normAutofit/>
          </a:bodyPr>
          <a:lstStyle/>
          <a:p>
            <a:pPr algn="ctr"/>
            <a:r>
              <a:rPr lang="en-US" sz="1800">
                <a:solidFill>
                  <a:srgbClr val="FFFFFF"/>
                </a:solidFill>
              </a:rPr>
              <a:t>Energiebalans</a:t>
            </a: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8951" y="2026031"/>
            <a:ext cx="5391149" cy="2803397"/>
          </a:xfrm>
          <a:prstGeom prst="rect">
            <a:avLst/>
          </a:prstGeom>
        </p:spPr>
      </p:pic>
    </p:spTree>
    <p:extLst>
      <p:ext uri="{BB962C8B-B14F-4D97-AF65-F5344CB8AC3E}">
        <p14:creationId xmlns:p14="http://schemas.microsoft.com/office/powerpoint/2010/main" val="1957885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5143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el 1"/>
          <p:cNvSpPr>
            <a:spLocks noGrp="1"/>
          </p:cNvSpPr>
          <p:nvPr>
            <p:ph type="title"/>
          </p:nvPr>
        </p:nvSpPr>
        <p:spPr>
          <a:xfrm>
            <a:off x="442170" y="1499385"/>
            <a:ext cx="3420438" cy="846051"/>
          </a:xfrm>
        </p:spPr>
        <p:txBody>
          <a:bodyPr anchor="ctr">
            <a:normAutofit fontScale="90000"/>
          </a:bodyPr>
          <a:lstStyle/>
          <a:p>
            <a:r>
              <a:rPr lang="nl-NL" sz="2775"/>
              <a:t>Dagelijkse energiebehoefte</a:t>
            </a:r>
          </a:p>
        </p:txBody>
      </p:sp>
      <p:grpSp>
        <p:nvGrpSpPr>
          <p:cNvPr id="20" name="Group 19">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669863"/>
            <a:ext cx="266397" cy="505095"/>
            <a:chOff x="0" y="823811"/>
            <a:chExt cx="355196" cy="673460"/>
          </a:xfrm>
        </p:grpSpPr>
        <p:sp>
          <p:nvSpPr>
            <p:cNvPr id="21" name="Rectangle 2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2" name="Rectangle 2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sp>
        <p:nvSpPr>
          <p:cNvPr id="24" name="Rectangle 23">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4" y="2425177"/>
            <a:ext cx="3223260" cy="205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 name="Tijdelijke aanduiding voor inhoud 2"/>
          <p:cNvSpPr>
            <a:spLocks noGrp="1"/>
          </p:cNvSpPr>
          <p:nvPr>
            <p:ph idx="1"/>
          </p:nvPr>
        </p:nvSpPr>
        <p:spPr>
          <a:xfrm>
            <a:off x="443040" y="2605129"/>
            <a:ext cx="3602335" cy="2984689"/>
          </a:xfrm>
        </p:spPr>
        <p:txBody>
          <a:bodyPr anchor="ctr">
            <a:normAutofit/>
          </a:bodyPr>
          <a:lstStyle/>
          <a:p>
            <a:pPr marL="0" indent="0" fontAlgn="base">
              <a:buNone/>
            </a:pPr>
            <a:r>
              <a:rPr lang="nl-NL" i="1" dirty="0"/>
              <a:t>Wat is bepalend denken jullie? </a:t>
            </a:r>
            <a:endParaRPr lang="nl-NL" dirty="0"/>
          </a:p>
          <a:p>
            <a:endParaRPr lang="nl-NL" sz="1500" dirty="0"/>
          </a:p>
        </p:txBody>
      </p:sp>
      <p:sp>
        <p:nvSpPr>
          <p:cNvPr id="26" name="Rectangle 25">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857250"/>
            <a:ext cx="1120748"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8" name="Rectangle 2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1242640"/>
            <a:ext cx="4507025" cy="437593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5" name="Afbeelding 4" descr="Afbeelding met tekening&#10;&#10;Automatisch gegenereerde beschrijving"/>
          <p:cNvPicPr>
            <a:picLocks noChangeAspect="1"/>
          </p:cNvPicPr>
          <p:nvPr/>
        </p:nvPicPr>
        <p:blipFill rotWithShape="1">
          <a:blip r:embed="rId2"/>
          <a:srcRect r="-4" b="3058"/>
          <a:stretch/>
        </p:blipFill>
        <p:spPr>
          <a:xfrm>
            <a:off x="4483341" y="1456764"/>
            <a:ext cx="4069058" cy="3944472"/>
          </a:xfrm>
          <a:prstGeom prst="rect">
            <a:avLst/>
          </a:prstGeom>
        </p:spPr>
      </p:pic>
    </p:spTree>
    <p:extLst>
      <p:ext uri="{BB962C8B-B14F-4D97-AF65-F5344CB8AC3E}">
        <p14:creationId xmlns:p14="http://schemas.microsoft.com/office/powerpoint/2010/main" val="787389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4" y="1098133"/>
            <a:ext cx="3249230" cy="4634664"/>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4" name="Titel 3">
            <a:extLst>
              <a:ext uri="{FF2B5EF4-FFF2-40B4-BE49-F238E27FC236}">
                <a16:creationId xmlns:a16="http://schemas.microsoft.com/office/drawing/2014/main" id="{2CD0C9BA-11E5-A24A-85F7-F9F98024C2C1}"/>
              </a:ext>
            </a:extLst>
          </p:cNvPr>
          <p:cNvSpPr>
            <a:spLocks noGrp="1"/>
          </p:cNvSpPr>
          <p:nvPr>
            <p:ph type="title" idx="4294967295"/>
          </p:nvPr>
        </p:nvSpPr>
        <p:spPr>
          <a:xfrm>
            <a:off x="505678" y="1543051"/>
            <a:ext cx="2743200" cy="2165684"/>
          </a:xfrm>
        </p:spPr>
        <p:txBody>
          <a:bodyPr vert="horz" lIns="68580" tIns="34290" rIns="68580" bIns="34290" rtlCol="0" anchor="b">
            <a:normAutofit/>
          </a:bodyPr>
          <a:lstStyle/>
          <a:p>
            <a:pPr algn="ctr"/>
            <a:br>
              <a:rPr lang="en-US" sz="2775">
                <a:solidFill>
                  <a:srgbClr val="FFFFFF"/>
                </a:solidFill>
              </a:rPr>
            </a:br>
            <a:br>
              <a:rPr lang="en-US" sz="2775">
                <a:solidFill>
                  <a:srgbClr val="FFFFFF"/>
                </a:solidFill>
              </a:rPr>
            </a:br>
            <a:br>
              <a:rPr lang="en-US" sz="2775">
                <a:solidFill>
                  <a:srgbClr val="FFFFFF"/>
                </a:solidFill>
              </a:rPr>
            </a:br>
            <a:r>
              <a:rPr lang="en-US" sz="2775">
                <a:solidFill>
                  <a:srgbClr val="FFFFFF"/>
                </a:solidFill>
              </a:rPr>
              <a:t>Vullen of voeden?</a:t>
            </a: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789950"/>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 name="Tijdelijke aanduiding voor inhoud 1">
            <a:extLst>
              <a:ext uri="{FF2B5EF4-FFF2-40B4-BE49-F238E27FC236}">
                <a16:creationId xmlns:a16="http://schemas.microsoft.com/office/drawing/2014/main" id="{16DDC7A1-4112-8842-B8F2-C063D0508C3A}"/>
              </a:ext>
            </a:extLst>
          </p:cNvPr>
          <p:cNvPicPr>
            <a:picLocks noGrp="1" noChangeAspect="1"/>
          </p:cNvPicPr>
          <p:nvPr>
            <p:ph idx="4294967295"/>
          </p:nvPr>
        </p:nvPicPr>
        <p:blipFill rotWithShape="1">
          <a:blip r:embed="rId2"/>
          <a:srcRect l="9091" t="3115" b="18188"/>
          <a:stretch/>
        </p:blipFill>
        <p:spPr>
          <a:xfrm>
            <a:off x="3865367" y="1304532"/>
            <a:ext cx="4915159" cy="4254893"/>
          </a:xfrm>
          <a:prstGeom prst="rect">
            <a:avLst/>
          </a:prstGeom>
        </p:spPr>
      </p:pic>
    </p:spTree>
    <p:extLst>
      <p:ext uri="{BB962C8B-B14F-4D97-AF65-F5344CB8AC3E}">
        <p14:creationId xmlns:p14="http://schemas.microsoft.com/office/powerpoint/2010/main" val="675845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2542EEC-4F7C-4AE2-933E-EAC8EB3FA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5143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el 1"/>
          <p:cNvSpPr>
            <a:spLocks noGrp="1"/>
          </p:cNvSpPr>
          <p:nvPr>
            <p:ph type="title"/>
          </p:nvPr>
        </p:nvSpPr>
        <p:spPr>
          <a:xfrm>
            <a:off x="5281392" y="3192311"/>
            <a:ext cx="3027251" cy="1790700"/>
          </a:xfrm>
        </p:spPr>
        <p:txBody>
          <a:bodyPr vert="horz" lIns="68580" tIns="34290" rIns="68580" bIns="34290" rtlCol="0" anchor="t">
            <a:normAutofit/>
          </a:bodyPr>
          <a:lstStyle/>
          <a:p>
            <a:r>
              <a:rPr lang="en-US" sz="3750"/>
              <a:t>Gezonde voeding belangrijke rol!</a:t>
            </a:r>
          </a:p>
        </p:txBody>
      </p:sp>
      <p:sp>
        <p:nvSpPr>
          <p:cNvPr id="19" name="Rectangle 18">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857250"/>
            <a:ext cx="1120748"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618" y="1151164"/>
            <a:ext cx="4507025" cy="451280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7" name="Tijdelijke aanduiding voor inhoud 4">
            <a:extLst>
              <a:ext uri="{FF2B5EF4-FFF2-40B4-BE49-F238E27FC236}">
                <a16:creationId xmlns:a16="http://schemas.microsoft.com/office/drawing/2014/main" id="{06F91017-A8F6-2F42-B730-AF1F3CCB8862}"/>
              </a:ext>
            </a:extLst>
          </p:cNvPr>
          <p:cNvPicPr>
            <a:picLocks noChangeAspect="1"/>
          </p:cNvPicPr>
          <p:nvPr/>
        </p:nvPicPr>
        <p:blipFill rotWithShape="1">
          <a:blip r:embed="rId2"/>
          <a:srcRect b="1268"/>
          <a:stretch/>
        </p:blipFill>
        <p:spPr>
          <a:xfrm>
            <a:off x="408071" y="1151165"/>
            <a:ext cx="4846329" cy="4784866"/>
          </a:xfrm>
          <a:prstGeom prst="rect">
            <a:avLst/>
          </a:prstGeom>
        </p:spPr>
      </p:pic>
      <p:grpSp>
        <p:nvGrpSpPr>
          <p:cNvPr id="23" name="Group 2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95360" y="3222988"/>
            <a:ext cx="548641" cy="505095"/>
            <a:chOff x="3940602" y="308034"/>
            <a:chExt cx="2116791" cy="3428999"/>
          </a:xfrm>
          <a:solidFill>
            <a:schemeClr val="accent4"/>
          </a:solidFill>
        </p:grpSpPr>
        <p:sp>
          <p:nvSpPr>
            <p:cNvPr id="24" name="Rectangle 2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5" name="Rectangle 2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6" name="Rectangle 2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spTree>
    <p:extLst>
      <p:ext uri="{BB962C8B-B14F-4D97-AF65-F5344CB8AC3E}">
        <p14:creationId xmlns:p14="http://schemas.microsoft.com/office/powerpoint/2010/main" val="3164539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9267" y="1215562"/>
            <a:ext cx="0" cy="27432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332410"/>
            <a:ext cx="8579095" cy="138319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 name="Titel 2"/>
          <p:cNvSpPr>
            <a:spLocks noGrp="1"/>
          </p:cNvSpPr>
          <p:nvPr>
            <p:ph type="title"/>
          </p:nvPr>
        </p:nvSpPr>
        <p:spPr>
          <a:xfrm>
            <a:off x="395653" y="4424729"/>
            <a:ext cx="8354891" cy="697835"/>
          </a:xfrm>
        </p:spPr>
        <p:txBody>
          <a:bodyPr vert="horz" lIns="68580" tIns="34290" rIns="68580" bIns="34290" rtlCol="0" anchor="b">
            <a:normAutofit/>
          </a:bodyPr>
          <a:lstStyle/>
          <a:p>
            <a:pPr algn="ctr"/>
            <a:r>
              <a:rPr lang="en-US" sz="4050" dirty="0" err="1">
                <a:solidFill>
                  <a:srgbClr val="FFFFFF"/>
                </a:solidFill>
              </a:rPr>
              <a:t>Voedingsstoffen</a:t>
            </a:r>
            <a:r>
              <a:rPr lang="en-US" sz="4050" dirty="0">
                <a:solidFill>
                  <a:srgbClr val="FFFFFF"/>
                </a:solidFill>
              </a:rPr>
              <a:t> </a:t>
            </a:r>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030" y="1302559"/>
            <a:ext cx="2569207" cy="2569207"/>
          </a:xfrm>
          <a:prstGeom prst="rect">
            <a:avLst/>
          </a:prstGeom>
        </p:spPr>
      </p:pic>
      <p:pic>
        <p:nvPicPr>
          <p:cNvPr id="5" name="Afbeelding 4"/>
          <p:cNvPicPr>
            <a:picLocks noChangeAspect="1"/>
          </p:cNvPicPr>
          <p:nvPr/>
        </p:nvPicPr>
        <p:blipFill>
          <a:blip r:embed="rId3"/>
          <a:stretch/>
        </p:blipFill>
        <p:spPr>
          <a:xfrm>
            <a:off x="3289297" y="1727759"/>
            <a:ext cx="2574993" cy="1718807"/>
          </a:xfrm>
          <a:prstGeom prst="rect">
            <a:avLst/>
          </a:prstGeom>
        </p:spPr>
      </p:pic>
      <p:cxnSp>
        <p:nvCxnSpPr>
          <p:cNvPr id="23" name="Straight Connector 22">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5050" y="1215562"/>
            <a:ext cx="0" cy="27432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Afbeelding 5" descr="Afbeelding met tafel, glas, vaas, zitten&#10;&#10;Automatisch gegenereerde beschrijving">
            <a:extLst>
              <a:ext uri="{FF2B5EF4-FFF2-40B4-BE49-F238E27FC236}">
                <a16:creationId xmlns:a16="http://schemas.microsoft.com/office/drawing/2014/main" id="{8B7349AE-175F-D442-89E5-74DA07532794}"/>
              </a:ext>
            </a:extLst>
          </p:cNvPr>
          <p:cNvPicPr>
            <a:picLocks noChangeAspect="1"/>
          </p:cNvPicPr>
          <p:nvPr/>
        </p:nvPicPr>
        <p:blipFill>
          <a:blip r:embed="rId4"/>
          <a:stretch>
            <a:fillRect/>
          </a:stretch>
        </p:blipFill>
        <p:spPr>
          <a:xfrm>
            <a:off x="6620604" y="1104784"/>
            <a:ext cx="2001317" cy="2998228"/>
          </a:xfrm>
          <a:prstGeom prst="rect">
            <a:avLst/>
          </a:prstGeom>
        </p:spPr>
      </p:pic>
      <p:cxnSp>
        <p:nvCxnSpPr>
          <p:cNvPr id="25" name="Straight Connector 24">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161268"/>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6944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35719" y="1242459"/>
            <a:ext cx="7420600" cy="773412"/>
          </a:xfrm>
        </p:spPr>
        <p:txBody>
          <a:bodyPr anchor="b">
            <a:normAutofit fontScale="90000"/>
          </a:bodyPr>
          <a:lstStyle/>
          <a:p>
            <a:r>
              <a:rPr lang="nl-NL" dirty="0"/>
              <a:t>Koolhydraten (suikers en zetmeel) 40%-70%</a:t>
            </a: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7573" y="2799064"/>
            <a:ext cx="3598330" cy="2066609"/>
          </a:xfrm>
          <a:prstGeom prst="rect">
            <a:avLst/>
          </a:prstGeom>
        </p:spPr>
      </p:pic>
      <p:sp>
        <p:nvSpPr>
          <p:cNvPr id="9" name="Freeform: Shape 8">
            <a:extLst>
              <a:ext uri="{FF2B5EF4-FFF2-40B4-BE49-F238E27FC236}">
                <a16:creationId xmlns:a16="http://schemas.microsoft.com/office/drawing/2014/main" id="{C607803A-4E99-444E-94F7-8785CDDF5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85116" y="2270284"/>
            <a:ext cx="2456751" cy="2139981"/>
          </a:xfrm>
          <a:custGeom>
            <a:avLst/>
            <a:gdLst>
              <a:gd name="connsiteX0" fmla="*/ 3275668 w 3275668"/>
              <a:gd name="connsiteY0" fmla="*/ 2853308 h 2853308"/>
              <a:gd name="connsiteX1" fmla="*/ 655 w 3275668"/>
              <a:gd name="connsiteY1" fmla="*/ 2853308 h 2853308"/>
              <a:gd name="connsiteX2" fmla="*/ 0 w 3275668"/>
              <a:gd name="connsiteY2" fmla="*/ 2467565 h 2853308"/>
              <a:gd name="connsiteX3" fmla="*/ 2869894 w 3275668"/>
              <a:gd name="connsiteY3" fmla="*/ 2468888 h 2853308"/>
              <a:gd name="connsiteX4" fmla="*/ 2869894 w 3275668"/>
              <a:gd name="connsiteY4" fmla="*/ 0 h 2853308"/>
              <a:gd name="connsiteX5" fmla="*/ 3275668 w 3275668"/>
              <a:gd name="connsiteY5" fmla="*/ 0 h 28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68" h="2853308">
                <a:moveTo>
                  <a:pt x="3275668" y="2853308"/>
                </a:moveTo>
                <a:lnTo>
                  <a:pt x="655" y="2853308"/>
                </a:lnTo>
                <a:cubicBezTo>
                  <a:pt x="-655" y="2720171"/>
                  <a:pt x="1310" y="2600702"/>
                  <a:pt x="0" y="2467565"/>
                </a:cubicBezTo>
                <a:lnTo>
                  <a:pt x="2869894" y="2468888"/>
                </a:lnTo>
                <a:lnTo>
                  <a:pt x="2869894" y="0"/>
                </a:lnTo>
                <a:lnTo>
                  <a:pt x="3275668" y="0"/>
                </a:lnTo>
                <a:close/>
              </a:path>
            </a:pathLst>
          </a:custGeom>
          <a:solidFill>
            <a:srgbClr val="4C4C4C"/>
          </a:solidFill>
          <a:ln w="0">
            <a:noFill/>
            <a:prstDash val="solid"/>
            <a:round/>
            <a:headEnd/>
            <a:tailEnd/>
          </a:ln>
        </p:spPr>
      </p:sp>
      <p:sp>
        <p:nvSpPr>
          <p:cNvPr id="11" name="Freeform: Shape 10">
            <a:extLst>
              <a:ext uri="{FF2B5EF4-FFF2-40B4-BE49-F238E27FC236}">
                <a16:creationId xmlns:a16="http://schemas.microsoft.com/office/drawing/2014/main" id="{2989BE6A-C309-418E-8ADD-1616A9805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1867" y="3274147"/>
            <a:ext cx="2432214" cy="2121117"/>
          </a:xfrm>
          <a:custGeom>
            <a:avLst/>
            <a:gdLst>
              <a:gd name="connsiteX0" fmla="*/ 2837178 w 3242952"/>
              <a:gd name="connsiteY0" fmla="*/ 0 h 2828156"/>
              <a:gd name="connsiteX1" fmla="*/ 3242952 w 3242952"/>
              <a:gd name="connsiteY1" fmla="*/ 0 h 2828156"/>
              <a:gd name="connsiteX2" fmla="*/ 3242952 w 3242952"/>
              <a:gd name="connsiteY2" fmla="*/ 2828156 h 2828156"/>
              <a:gd name="connsiteX3" fmla="*/ 0 w 3242952"/>
              <a:gd name="connsiteY3" fmla="*/ 2828156 h 2828156"/>
              <a:gd name="connsiteX4" fmla="*/ 0 w 3242952"/>
              <a:gd name="connsiteY4" fmla="*/ 2442859 h 2828156"/>
              <a:gd name="connsiteX5" fmla="*/ 2837178 w 3242952"/>
              <a:gd name="connsiteY5" fmla="*/ 2443295 h 28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952" h="2828156">
                <a:moveTo>
                  <a:pt x="2837178" y="0"/>
                </a:moveTo>
                <a:lnTo>
                  <a:pt x="3242952" y="0"/>
                </a:lnTo>
                <a:lnTo>
                  <a:pt x="3242952" y="2828156"/>
                </a:lnTo>
                <a:lnTo>
                  <a:pt x="0" y="2828156"/>
                </a:lnTo>
                <a:lnTo>
                  <a:pt x="0" y="2442859"/>
                </a:lnTo>
                <a:lnTo>
                  <a:pt x="2837178" y="2443295"/>
                </a:lnTo>
                <a:close/>
              </a:path>
            </a:pathLst>
          </a:custGeom>
          <a:solidFill>
            <a:srgbClr val="4C4C4C"/>
          </a:solidFill>
          <a:ln w="0">
            <a:noFill/>
            <a:prstDash val="solid"/>
            <a:round/>
            <a:headEnd/>
            <a:tailEnd/>
          </a:ln>
        </p:spPr>
        <p:txBody>
          <a:bodyPr wrap="square">
            <a:noAutofit/>
          </a:bodyPr>
          <a:lstStyle/>
          <a:p>
            <a:pPr defTabSz="685800">
              <a:defRPr/>
            </a:pPr>
            <a:endParaRPr lang="en-US" sz="1350">
              <a:solidFill>
                <a:prstClr val="black"/>
              </a:solidFill>
              <a:latin typeface="Calibri" panose="020F0502020204030204"/>
            </a:endParaRPr>
          </a:p>
        </p:txBody>
      </p:sp>
      <p:sp>
        <p:nvSpPr>
          <p:cNvPr id="3" name="Tijdelijke aanduiding voor inhoud 2"/>
          <p:cNvSpPr>
            <a:spLocks noGrp="1"/>
          </p:cNvSpPr>
          <p:nvPr>
            <p:ph idx="1"/>
          </p:nvPr>
        </p:nvSpPr>
        <p:spPr>
          <a:xfrm>
            <a:off x="5836030" y="2566614"/>
            <a:ext cx="2720297" cy="2540359"/>
          </a:xfrm>
        </p:spPr>
        <p:txBody>
          <a:bodyPr anchor="ctr">
            <a:normAutofit fontScale="92500" lnSpcReduction="10000"/>
          </a:bodyPr>
          <a:lstStyle/>
          <a:p>
            <a:r>
              <a:rPr lang="nl-NL" sz="1650" dirty="0"/>
              <a:t>Brandstof, reservebrandstof in de vorm van glycogeen in spieren en lever.</a:t>
            </a:r>
          </a:p>
          <a:p>
            <a:r>
              <a:rPr lang="nl-NL" sz="1650" dirty="0"/>
              <a:t>Handhaven bloedglucosegehalte.</a:t>
            </a:r>
          </a:p>
          <a:p>
            <a:r>
              <a:rPr lang="nl-NL" sz="1650" dirty="0"/>
              <a:t>Leveren snel energie (sneller dan vet).</a:t>
            </a:r>
          </a:p>
          <a:p>
            <a:r>
              <a:rPr lang="nl-NL" sz="1650" dirty="0"/>
              <a:t>1 gram koolhydraten levert 4 kilocalorieën. </a:t>
            </a:r>
          </a:p>
          <a:p>
            <a:r>
              <a:rPr lang="nl-NL" sz="1650" dirty="0"/>
              <a:t>Verschil tussen </a:t>
            </a:r>
          </a:p>
          <a:p>
            <a:endParaRPr lang="nl-NL" sz="1650" dirty="0"/>
          </a:p>
        </p:txBody>
      </p:sp>
    </p:spTree>
    <p:extLst>
      <p:ext uri="{BB962C8B-B14F-4D97-AF65-F5344CB8AC3E}">
        <p14:creationId xmlns:p14="http://schemas.microsoft.com/office/powerpoint/2010/main" val="3751139034"/>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1FADF7D1B988245B1414887988CB676" ma:contentTypeVersion="7" ma:contentTypeDescription="Een nieuw document maken." ma:contentTypeScope="" ma:versionID="653225b50c932f8fbefe15d7aed2597a">
  <xsd:schema xmlns:xsd="http://www.w3.org/2001/XMLSchema" xmlns:xs="http://www.w3.org/2001/XMLSchema" xmlns:p="http://schemas.microsoft.com/office/2006/metadata/properties" xmlns:ns2="04a8cfdc-dc7c-4728-8468-1752323b6dce" targetNamespace="http://schemas.microsoft.com/office/2006/metadata/properties" ma:root="true" ma:fieldsID="176c809b388a38541564c2441b046995" ns2:_="">
    <xsd:import namespace="04a8cfdc-dc7c-4728-8468-1752323b6dc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a8cfdc-dc7c-4728-8468-1752323b6d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C4AFCC-2740-4056-B3A9-63CF5767C9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a8cfdc-dc7c-4728-8468-1752323b6d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766A2D6-21C1-4A69-9CEB-EB2AB6BC3CFD}">
  <ds:schemaRefs>
    <ds:schemaRef ds:uri="http://purl.org/dc/elements/1.1/"/>
    <ds:schemaRef ds:uri="http://purl.org/dc/terms/"/>
    <ds:schemaRef ds:uri="http://purl.org/dc/dcmitype/"/>
    <ds:schemaRef ds:uri="http://schemas.microsoft.com/office/2006/metadata/properties"/>
    <ds:schemaRef ds:uri="04a8cfdc-dc7c-4728-8468-1752323b6dce"/>
    <ds:schemaRef ds:uri="http://www.w3.org/XML/1998/namespace"/>
    <ds:schemaRef ds:uri="http://schemas.openxmlformats.org/package/2006/metadata/core-properties"/>
    <ds:schemaRef ds:uri="http://schemas.microsoft.com/office/2006/documentManagement/types"/>
    <ds:schemaRef ds:uri="http://schemas.microsoft.com/office/infopath/2007/PartnerControls"/>
  </ds:schemaRefs>
</ds:datastoreItem>
</file>

<file path=customXml/itemProps3.xml><?xml version="1.0" encoding="utf-8"?>
<ds:datastoreItem xmlns:ds="http://schemas.openxmlformats.org/officeDocument/2006/customXml" ds:itemID="{14581812-C9E4-4BDC-8507-F36D0811C6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412</TotalTime>
  <Words>887</Words>
  <Application>Microsoft Macintosh PowerPoint</Application>
  <PresentationFormat>Diavoorstelling (4:3)</PresentationFormat>
  <Paragraphs>111</Paragraphs>
  <Slides>21</Slides>
  <Notes>5</Notes>
  <HiddenSlides>0</HiddenSlides>
  <MMClips>0</MMClips>
  <ScaleCrop>false</ScaleCrop>
  <HeadingPairs>
    <vt:vector size="6" baseType="variant">
      <vt:variant>
        <vt:lpstr>Gebruikte lettertypen</vt:lpstr>
      </vt:variant>
      <vt:variant>
        <vt:i4>3</vt:i4>
      </vt:variant>
      <vt:variant>
        <vt:lpstr>Thema</vt:lpstr>
      </vt:variant>
      <vt:variant>
        <vt:i4>2</vt:i4>
      </vt:variant>
      <vt:variant>
        <vt:lpstr>Diatitels</vt:lpstr>
      </vt:variant>
      <vt:variant>
        <vt:i4>21</vt:i4>
      </vt:variant>
    </vt:vector>
  </HeadingPairs>
  <TitlesOfParts>
    <vt:vector size="26" baseType="lpstr">
      <vt:lpstr>Arial</vt:lpstr>
      <vt:lpstr>Calibri</vt:lpstr>
      <vt:lpstr>Calibri Light</vt:lpstr>
      <vt:lpstr>Kantoorthema</vt:lpstr>
      <vt:lpstr>1_Kantoorthema</vt:lpstr>
      <vt:lpstr>Lifestyle periode 1: Mijn leefomgeving Week 3</vt:lpstr>
      <vt:lpstr>Doel deze week</vt:lpstr>
      <vt:lpstr>Begrippen tot dusver</vt:lpstr>
      <vt:lpstr>Energiebalans</vt:lpstr>
      <vt:lpstr>Dagelijkse energiebehoefte</vt:lpstr>
      <vt:lpstr>   Vullen of voeden?</vt:lpstr>
      <vt:lpstr>Gezonde voeding belangrijke rol!</vt:lpstr>
      <vt:lpstr>Voedingsstoffen </vt:lpstr>
      <vt:lpstr>Koolhydraten (suikers en zetmeel) 40%-70%</vt:lpstr>
      <vt:lpstr>PowerPoint-presentatie</vt:lpstr>
      <vt:lpstr>Bloedglucosespiegel en suikerdip</vt:lpstr>
      <vt:lpstr>Eiwitten minimaal 0,8 gram per kg lichaamsgewicht </vt:lpstr>
      <vt:lpstr>Vetten 20%-40% (20-35% gewichtstoename) waarvan verzadigd vet max. 10%</vt:lpstr>
      <vt:lpstr>Cholesterol LDL &amp; HDL en verzadigd vet</vt:lpstr>
      <vt:lpstr>Alcohol</vt:lpstr>
      <vt:lpstr>     Wat kies jij? </vt:lpstr>
      <vt:lpstr>Belang van een goede nachtrust</vt:lpstr>
      <vt:lpstr>PowerPoint-presentatie</vt:lpstr>
      <vt:lpstr>Opdracht en informatie deel LA </vt:lpstr>
      <vt:lpstr>PowerPoint-presentatie</vt:lpstr>
      <vt:lpstr>Gezamenlijke Evaluatie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Lifestyle periode 1: Mijn leefomgeving Week 3</dc:title>
  <dc:creator>Mariska de Rouw</dc:creator>
  <cp:lastModifiedBy>Mariska de Rouw</cp:lastModifiedBy>
  <cp:revision>13</cp:revision>
  <dcterms:created xsi:type="dcterms:W3CDTF">2019-09-12T06:45:51Z</dcterms:created>
  <dcterms:modified xsi:type="dcterms:W3CDTF">2020-09-16T06:39:58Z</dcterms:modified>
</cp:coreProperties>
</file>